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6" r:id="rId8"/>
    <p:sldId id="273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7" r:id="rId17"/>
    <p:sldId id="261" r:id="rId18"/>
    <p:sldId id="275" r:id="rId19"/>
    <p:sldId id="26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941167"/>
            <a:ext cx="8458200" cy="113461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Проект «Живи в движении»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76672"/>
            <a:ext cx="8458200" cy="100811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Инициативная группа клуба здоровья </a:t>
            </a:r>
            <a:r>
              <a:rPr lang="ru-RU" b="1" i="1" dirty="0" smtClean="0">
                <a:solidFill>
                  <a:srgbClr val="C00000"/>
                </a:solidFill>
              </a:rPr>
              <a:t>«Энергия движения» </a:t>
            </a:r>
            <a:r>
              <a:rPr lang="ru-RU" i="1" dirty="0" smtClean="0">
                <a:solidFill>
                  <a:srgbClr val="C00000"/>
                </a:solidFill>
              </a:rPr>
              <a:t>МБУ РДК «Радуга» Вяземского муниципального района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Библиограф\Desktop\отчёт по проекту\фото по проекту\Энергия движения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6" y="2128565"/>
            <a:ext cx="3911710" cy="2600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иблиограф\Desktop\отчёт по проекту\фото по проекту\п. Кирзавод мастер-класс\IMG_3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51" y="2128565"/>
            <a:ext cx="3938286" cy="2625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57" y="-3483"/>
            <a:ext cx="9155459" cy="68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в мероприятиях ко Дню России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Библиограф\Desktop\отчёт по проекту\фото по проекту\DSC_1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275362" cy="4837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7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мероприятиях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ко Дню Рождения Вяземского района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Библиограф\Desktop\отчёт по проекту\фото по проекту\выступление группы на празднике райо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6" y="1556792"/>
            <a:ext cx="7056784" cy="469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в мероприятиях ко Дню города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Библиограф\Desktop\отчёт по проекту\фото по проекту\флешмоб на день гор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16424" cy="2537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иблиограф\Desktop\отчёт по проекту\фото по проекту\флешмоб в день горда на площади Виадук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41720"/>
            <a:ext cx="4030501" cy="2679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иблиограф\Desktop\отчёт по проекту\фото по проекту\DSC_0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3" y="3935120"/>
            <a:ext cx="3913945" cy="260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Участие в мероприятиях ко Дню флага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Библиограф\Desktop\отчёт по проекту\фото по проекту\день фла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73970" cy="4836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3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Акция «Живи в движении»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Библиограф\Desktop\отчёт по проекту\фото по проекту\акция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82259"/>
            <a:ext cx="4139816" cy="2752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Библиограф\Desktop\отчёт по проекту\фото по проекту\ак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211960" cy="2432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Библиограф\Desktop\отчёт по проекту\фото по проекту\акция 4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2259"/>
            <a:ext cx="4080372" cy="2720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2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Акция </a:t>
            </a:r>
            <a:r>
              <a:rPr lang="ru-RU" dirty="0" smtClean="0">
                <a:solidFill>
                  <a:srgbClr val="C00000"/>
                </a:solidFill>
              </a:rPr>
              <a:t>«В ритме серебряного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возраста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24" y="1412776"/>
            <a:ext cx="7740352" cy="5146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31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Акция </a:t>
            </a:r>
            <a:r>
              <a:rPr lang="ru-RU" dirty="0" smtClean="0">
                <a:solidFill>
                  <a:srgbClr val="C00000"/>
                </a:solidFill>
              </a:rPr>
              <a:t>«В ритме серебряного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возраста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8" y="1412776"/>
            <a:ext cx="7668344" cy="509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36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Флэш-моб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«В ритме серебряного возраста»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77" y="1772816"/>
            <a:ext cx="6807046" cy="452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52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Флэш-моб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«В ритме серебряного возраста»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344816" cy="4883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49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0" y="0"/>
            <a:ext cx="9172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Спасибо за внимание!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9" y="1295400"/>
            <a:ext cx="7740352" cy="5146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95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7200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Клуб «Энергия движения»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01208"/>
            <a:ext cx="8991600" cy="1440160"/>
          </a:xfrm>
        </p:spPr>
        <p:txBody>
          <a:bodyPr>
            <a:normAutofit fontScale="70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Наш клуб здоровья был основан в 2016 году, в нём занимаются 25 человек. В течение двух лет клуб здоровья принимал участие в различных культурно-массовых мероприятиях. Видя интерес зрителей к выступлению нашей группы, было решено расширить деятельность клуба, привлекая жителей отдалённых микрорайонов города. 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" name="Picture 2" descr="C:\Users\Библиограф\Desktop\отчёт по проекту\фото по проекту\группа здоровья Энергия движе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16" y="1070204"/>
            <a:ext cx="5869160" cy="3902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53136"/>
            <a:ext cx="8991600" cy="1944216"/>
          </a:xfrm>
        </p:spPr>
        <p:txBody>
          <a:bodyPr>
            <a:normAutofit lnSpcReduction="1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Клуб здоровья «Энергия движения» в июле 2018 года стал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участником конкурса на предоставление грантов Президента Российской Федерации. </a:t>
            </a:r>
            <a:endParaRPr lang="ru-RU" sz="24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3075" name="Picture 3" descr="C:\Users\Библиограф\Desktop\отчёт по проекту\фото по проекту\DSC_1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48" y="1434934"/>
            <a:ext cx="4392488" cy="292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Библиограф\Desktop\отчёт по проекту\фото по проекту\п. Кирзавод мастер-класс\IMG_3546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934"/>
            <a:ext cx="4105390" cy="2932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7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80928"/>
            <a:ext cx="8991600" cy="3672408"/>
          </a:xfrm>
        </p:spPr>
        <p:txBody>
          <a:bodyPr>
            <a:normAutofit fontScale="850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При непосредственном содействии Автономной некоммерческой организации «Объединенный ресурсный центр поддержки социально-ориентированных некоммерческих организаций Хабаровского края»  получил финансовую поддержку на реализацию социального мини-проекта «Живи в движении». </a:t>
            </a:r>
            <a:endParaRPr lang="ru-RU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Цель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проекта 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- поддержать здоровый образ жизни людей «серебряного возраста», повысить их социальную активность через вовлечение в </a:t>
            </a:r>
            <a:r>
              <a:rPr lang="ru-RU" dirty="0" err="1">
                <a:solidFill>
                  <a:srgbClr val="C00000"/>
                </a:solidFill>
                <a:latin typeface="Times New Roman"/>
                <a:ea typeface="Times New Roman"/>
              </a:rPr>
              <a:t>профилактико</a:t>
            </a: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-оздоровительные занятия. </a:t>
            </a:r>
            <a:endParaRPr lang="ru-RU" sz="24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2292" name="Picture 4" descr="C:\Users\Библиограф\Desktop\отчёт по проекту\фото по проекту\акц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64" y="188640"/>
            <a:ext cx="5340264" cy="2521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8991600" cy="3456384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Задачи проекта :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1. Привлечение к здоровому образу жизни граждан старше 55 лет через участие в спортивных и культурно-массовых мероприятиях.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2. Стимулирование социальной активности и повышение самооценки пожилых людей.</a:t>
            </a:r>
            <a:endParaRPr lang="ru-RU" sz="28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8" name="Picture 3" descr="C:\Users\Библиограф\Desktop\отчёт по проекту\фото по проекту\п. Кирзавод мастер-класс\IMG_3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74" y="3573016"/>
            <a:ext cx="4199121" cy="2799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7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Выездные мастер-классы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5733256"/>
            <a:ext cx="86868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Район Новостройка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Библиограф\Desktop\отчёт по проекту\фото по проекту\мастер-класс новострой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85943"/>
            <a:ext cx="3888432" cy="2893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Библиограф\Desktop\отчёт по проекту\фото по проекту\мастер-класс новострой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5075"/>
            <a:ext cx="4283250" cy="2996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Выездные мастер-классы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5661248"/>
            <a:ext cx="8686800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Поселок Кирзавод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6" name="Picture 4" descr="C:\Users\Библиограф\Desktop\отчёт по проекту\фото по проекту\п. Кирзавод мастер-класс\IMG_3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1592795"/>
            <a:ext cx="4590510" cy="3060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Библиограф\Desktop\отчёт по проекту\фото по проекту\п. Кирзавод мастер-класс\IMG_3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2713977"/>
            <a:ext cx="4492406" cy="2994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6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Выездные мастер-классы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5661248"/>
            <a:ext cx="8686800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Поселок Кирзавод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Библиограф\Desktop\отчёт по проекту\фото по проекту\п. Кирзавод мастер-класс\IMG_3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5" y="2996952"/>
            <a:ext cx="3923928" cy="261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Библиограф\Desktop\отчёт по проекту\фото по проекту\п. Кирзавод мастер-класс\IMG_3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1616968"/>
            <a:ext cx="4139952" cy="2759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9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иблиограф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9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97152"/>
            <a:ext cx="8496944" cy="1800200"/>
          </a:xfrm>
        </p:spPr>
        <p:txBody>
          <a:bodyPr>
            <a:normAutofit fontScale="92500" lnSpcReduction="1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>Совместно с Районным Домом культуры клуб здоровья выезжал в микрорайоны города с концертными программами «Музыкальный дворик</a:t>
            </a:r>
            <a:r>
              <a:rPr lang="ru-RU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</a:t>
            </a:r>
            <a:endParaRPr lang="ru-RU" sz="2400" dirty="0">
              <a:solidFill>
                <a:srgbClr val="C00000"/>
              </a:solidFill>
              <a:latin typeface="Times New Roman"/>
              <a:ea typeface="Times New Roman"/>
            </a:endParaRPr>
          </a:p>
        </p:txBody>
      </p:sp>
      <p:pic>
        <p:nvPicPr>
          <p:cNvPr id="7170" name="Picture 2" descr="C:\Users\Библиограф\Desktop\отчёт по проекту\фото по проекту\мастер-класс на Новострой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16" y="404664"/>
            <a:ext cx="6668518" cy="443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8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0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FF0000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143</TotalTime>
  <Words>252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Franklin Gothic Book</vt:lpstr>
      <vt:lpstr>Franklin Gothic Medium</vt:lpstr>
      <vt:lpstr>Monotype Corsiva</vt:lpstr>
      <vt:lpstr>Times New Roman</vt:lpstr>
      <vt:lpstr>Wingdings 2</vt:lpstr>
      <vt:lpstr>Трек</vt:lpstr>
      <vt:lpstr>Проект «Живи в движении»</vt:lpstr>
      <vt:lpstr>Клуб «Энергия движения»</vt:lpstr>
      <vt:lpstr>Презентация PowerPoint</vt:lpstr>
      <vt:lpstr>Презентация PowerPoint</vt:lpstr>
      <vt:lpstr>Презентация PowerPoint</vt:lpstr>
      <vt:lpstr>Выездные мастер-классы</vt:lpstr>
      <vt:lpstr>Выездные мастер-классы</vt:lpstr>
      <vt:lpstr>Выездные мастер-классы</vt:lpstr>
      <vt:lpstr>Презентация PowerPoint</vt:lpstr>
      <vt:lpstr>Участие в мероприятиях ко Дню России</vt:lpstr>
      <vt:lpstr>Участие в мероприятиях  ко Дню Рождения Вяземского района</vt:lpstr>
      <vt:lpstr>Участие в мероприятиях ко Дню города </vt:lpstr>
      <vt:lpstr>Участие в мероприятиях ко Дню флага</vt:lpstr>
      <vt:lpstr>Акция «Живи в движении»</vt:lpstr>
      <vt:lpstr>Акция «В ритме серебряного возраста»</vt:lpstr>
      <vt:lpstr>Акция «В ритме серебряного возраста»</vt:lpstr>
      <vt:lpstr>Флэш-моб  «В ритме серебряного возраста»</vt:lpstr>
      <vt:lpstr>Флэш-моб  «В ритме серебряного возраста»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«Живи в движении»</dc:title>
  <dc:creator>Библиограф</dc:creator>
  <cp:lastModifiedBy>ПК</cp:lastModifiedBy>
  <cp:revision>21</cp:revision>
  <dcterms:created xsi:type="dcterms:W3CDTF">2018-10-15T03:20:59Z</dcterms:created>
  <dcterms:modified xsi:type="dcterms:W3CDTF">2018-10-16T07:39:02Z</dcterms:modified>
</cp:coreProperties>
</file>