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247" r:id="rId1"/>
    <p:sldMasterId id="2147485516" r:id="rId2"/>
  </p:sldMasterIdLst>
  <p:notesMasterIdLst>
    <p:notesMasterId r:id="rId15"/>
  </p:notesMasterIdLst>
  <p:handoutMasterIdLst>
    <p:handoutMasterId r:id="rId16"/>
  </p:handoutMasterIdLst>
  <p:sldIdLst>
    <p:sldId id="361" r:id="rId3"/>
    <p:sldId id="352" r:id="rId4"/>
    <p:sldId id="362" r:id="rId5"/>
    <p:sldId id="363" r:id="rId6"/>
    <p:sldId id="364" r:id="rId7"/>
    <p:sldId id="365" r:id="rId8"/>
    <p:sldId id="366" r:id="rId9"/>
    <p:sldId id="367" r:id="rId10"/>
    <p:sldId id="368" r:id="rId11"/>
    <p:sldId id="369" r:id="rId12"/>
    <p:sldId id="370" r:id="rId13"/>
    <p:sldId id="372" r:id="rId14"/>
  </p:sldIdLst>
  <p:sldSz cx="12192000" cy="6858000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EDEE"/>
    <a:srgbClr val="94B6D2"/>
    <a:srgbClr val="6699FF"/>
    <a:srgbClr val="B3D6EB"/>
    <a:srgbClr val="8BC0DB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89" autoAdjust="0"/>
    <p:restoredTop sz="94695" autoAdjust="0"/>
  </p:normalViewPr>
  <p:slideViewPr>
    <p:cSldViewPr>
      <p:cViewPr varScale="1">
        <p:scale>
          <a:sx n="68" d="100"/>
          <a:sy n="68" d="100"/>
        </p:scale>
        <p:origin x="78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53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5300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25390F5-FE7F-4120-A7B0-7B2F71619DAF}" type="datetimeFigureOut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3B5A9D6-2FE7-46A1-A4DC-9D03D1975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98205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050" y="0"/>
            <a:ext cx="2930525" cy="4953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6675" y="746125"/>
            <a:ext cx="662781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275" y="4722813"/>
            <a:ext cx="5408613" cy="44735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6" rIns="90992" bIns="454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050" y="9444038"/>
            <a:ext cx="2930525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992" tIns="45496" rIns="90992" bIns="4549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4E1B0A-B0AC-4AC5-9D4A-400734209E1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36118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5D382C8-2A06-41AF-85A4-5AB5BE9852D7}" type="slidenum">
              <a:rPr lang="ru-RU" altLang="ru-RU" smtClean="0">
                <a:solidFill>
                  <a:srgbClr val="000000"/>
                </a:solidFill>
              </a:rPr>
              <a:pPr/>
              <a:t>2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339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546E49E-3AFF-44C3-BF5A-B3AA18083FF2}" type="slidenum">
              <a:rPr lang="ru-RU" altLang="ru-RU" smtClean="0">
                <a:solidFill>
                  <a:srgbClr val="000000"/>
                </a:solidFill>
              </a:rPr>
              <a:pPr/>
              <a:t>11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338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D896F47-5A34-4CE0-AE23-55D2900E702F}" type="slidenum">
              <a:rPr lang="ru-RU" altLang="ru-RU" smtClean="0">
                <a:solidFill>
                  <a:srgbClr val="000000"/>
                </a:solidFill>
              </a:rPr>
              <a:pPr/>
              <a:t>3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32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8906BF3-A1A1-453F-A841-31999704DE8A}" type="slidenum">
              <a:rPr lang="ru-RU" altLang="ru-RU" smtClean="0">
                <a:solidFill>
                  <a:srgbClr val="000000"/>
                </a:solidFill>
              </a:rPr>
              <a:pPr/>
              <a:t>4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178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E4D65C-C162-492C-B5B4-C215142F7B26}" type="slidenum">
              <a:rPr lang="ru-RU" altLang="ru-RU" smtClean="0">
                <a:solidFill>
                  <a:srgbClr val="000000"/>
                </a:solidFill>
              </a:rPr>
              <a:pPr/>
              <a:t>5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533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69D382A-9CD4-4480-8605-A113EECB6FF8}" type="slidenum">
              <a:rPr lang="ru-RU" altLang="ru-RU" smtClean="0">
                <a:solidFill>
                  <a:srgbClr val="000000"/>
                </a:solidFill>
              </a:rPr>
              <a:pPr/>
              <a:t>6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271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DCC3EAA-71D4-4916-B378-0415CC2AA47D}" type="slidenum">
              <a:rPr lang="ru-RU" altLang="ru-RU" smtClean="0">
                <a:solidFill>
                  <a:srgbClr val="000000"/>
                </a:solidFill>
              </a:rPr>
              <a:pPr/>
              <a:t>7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916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3F13AA6-5F03-473B-9F74-6A688B289299}" type="slidenum">
              <a:rPr lang="ru-RU" altLang="ru-RU" smtClean="0">
                <a:solidFill>
                  <a:srgbClr val="000000"/>
                </a:solidFill>
              </a:rPr>
              <a:pPr/>
              <a:t>8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2228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2782721-DBAA-4773-A0A5-6D39B162F836}" type="slidenum">
              <a:rPr lang="ru-RU" altLang="ru-RU" smtClean="0">
                <a:solidFill>
                  <a:srgbClr val="000000"/>
                </a:solidFill>
              </a:rPr>
              <a:pPr/>
              <a:t>9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798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68263" y="746125"/>
            <a:ext cx="6624637" cy="3727450"/>
          </a:xfrm>
          <a:ln/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6B15ECE-5574-41DB-9A80-E784F50F013B}" type="slidenum">
              <a:rPr lang="ru-RU" altLang="ru-RU" smtClean="0">
                <a:solidFill>
                  <a:srgbClr val="000000"/>
                </a:solidFill>
              </a:rPr>
              <a:pPr/>
              <a:t>10</a:t>
            </a:fld>
            <a:endParaRPr lang="ru-RU" alt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40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17337B9-4DEB-4728-BF83-5DED10D5AA96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C05F23-8A7F-4A18-A797-F1C44B916D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4211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7AB11AC7-925D-4AE7-B9A4-641575CEC078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4E9E992-CBFA-426F-8C58-A670F8E5B7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3779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6"/>
            <a:ext cx="2628900" cy="581183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B715032-FDC4-4174-91C7-A082EBC0D287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392094F-39EE-435A-A139-4990CA6AA71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57116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045E5-FE76-4488-B251-C7DAB4FEA4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92060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BBC95-E084-491B-9CC1-708872BD98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779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ABA8F0-AA5A-4CB1-955C-5D34EB0380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98515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25757-DB27-4453-AB7C-D1177C3B7C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77322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45B08-A8A0-4FFC-B57E-ADD982B2869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297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8AC2C-E49D-4A65-B9D6-DE0BB34FEDD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3679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D1859-4ED2-4834-AAF8-748B1F949E4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973800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B10EA-6E6A-4971-A923-C70A9B02AA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6234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49287BD-AE32-45C6-BDD7-A2C08260EFC6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5877EA3-B833-4341-A33A-8618E438EC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733403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2C38F-4A3A-4531-9E68-180CF9A3548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27882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538E5-772C-4FB4-8818-938C5960B2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00843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B6DA69-E784-4972-9A86-396F41A61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0942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1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6F9E6BA-69B1-4C0A-85F9-66CAE17CFDCB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3D362B3-08BC-42FA-A3FB-CB6BDA2C4CD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16285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516DF9B-5A95-4E9E-B7C3-78630D51A027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441F0A-396C-4E1B-97B0-EB081C93609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118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EF3A813-9007-4F74-8EE6-0FE0578E39B1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19F9AFD-89A6-4807-8397-40A526824B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647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0E9C78B-4C26-48CA-AE1E-87F310493A10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1ED706-C583-4047-9633-7510B6F777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276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B96F885-E391-413A-99D2-7C90E9E317F8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501F794-7D8B-48C2-AF0D-486A910A164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7928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21865D9-73C5-4C82-8D3B-9C51F566C37C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6C9B100-F4CB-4258-AE6D-C1FF4C15276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1122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AD97A1A-5F41-4049-9D00-8EFDAC655B7C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hangingPunct="0"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48A0BB-F1E6-4A60-90C6-E50A6184D89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9237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17" tIns="60958" rIns="121917" bIns="609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l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CD63182C-90F7-4346-9D3E-63DFEDE1E6EE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121917" tIns="60958" rIns="121917" bIns="60958" rtlCol="0" anchor="ctr"/>
          <a:lstStyle>
            <a:lvl1pPr algn="ctr" defTabSz="914377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121917" tIns="60958" rIns="121917" bIns="60958" numCol="1" anchor="ctr" anchorCtr="0" compatLnSpc="1">
            <a:prstTxWarp prst="textNoShape">
              <a:avLst/>
            </a:prstTxWarp>
          </a:bodyPr>
          <a:lstStyle>
            <a:lvl1pPr algn="r" defTabSz="912813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87245C-FC67-4E13-98EF-1418323B3B6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0" r:id="rId1"/>
    <p:sldLayoutId id="2147485551" r:id="rId2"/>
    <p:sldLayoutId id="2147485552" r:id="rId3"/>
    <p:sldLayoutId id="2147485553" r:id="rId4"/>
    <p:sldLayoutId id="2147485554" r:id="rId5"/>
    <p:sldLayoutId id="2147485555" r:id="rId6"/>
    <p:sldLayoutId id="2147485556" r:id="rId7"/>
    <p:sldLayoutId id="2147485557" r:id="rId8"/>
    <p:sldLayoutId id="2147485558" r:id="rId9"/>
    <p:sldLayoutId id="2147485559" r:id="rId10"/>
    <p:sldLayoutId id="2147485560" r:id="rId11"/>
  </p:sldLayoutIdLst>
  <p:hf hdr="0" ftr="0" dt="0"/>
  <p:txStyles>
    <p:titleStyle>
      <a:lvl1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defTabSz="9128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7013" indent="-227013" algn="l" defTabSz="9128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42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defTabSz="91281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E9E2AA3-2127-4C8E-B25C-1E8E80FFFD58}" type="datetime1">
              <a:rPr lang="ru-RU"/>
              <a:pPr>
                <a:defRPr/>
              </a:pPr>
              <a:t>12.10.2018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983366-43D3-412F-9156-E6403FDC4B0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61" r:id="rId1"/>
    <p:sldLayoutId id="2147485562" r:id="rId2"/>
    <p:sldLayoutId id="2147485563" r:id="rId3"/>
    <p:sldLayoutId id="2147485564" r:id="rId4"/>
    <p:sldLayoutId id="2147485565" r:id="rId5"/>
    <p:sldLayoutId id="2147485566" r:id="rId6"/>
    <p:sldLayoutId id="2147485567" r:id="rId7"/>
    <p:sldLayoutId id="2147485568" r:id="rId8"/>
    <p:sldLayoutId id="2147485569" r:id="rId9"/>
    <p:sldLayoutId id="2147485570" r:id="rId10"/>
    <p:sldLayoutId id="2147485571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ъект 2"/>
          <p:cNvSpPr>
            <a:spLocks noGrp="1"/>
          </p:cNvSpPr>
          <p:nvPr>
            <p:ph idx="1"/>
          </p:nvPr>
        </p:nvSpPr>
        <p:spPr>
          <a:xfrm>
            <a:off x="420688" y="2276475"/>
            <a:ext cx="11349037" cy="418147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Межсекторное социальное партнерство </a:t>
            </a:r>
            <a:b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инновационная модель социально-экономического развития территорий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2279650" y="679450"/>
            <a:ext cx="94186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6000" b="1" i="1">
                <a:solidFill>
                  <a:schemeClr val="bg1"/>
                </a:solidFill>
              </a:rPr>
              <a:t>Пленарная дискуссия</a:t>
            </a:r>
            <a:endParaRPr lang="ru-RU" altLang="ru-RU" sz="6000">
              <a:solidFill>
                <a:srgbClr val="000000"/>
              </a:solidFill>
            </a:endParaRPr>
          </a:p>
        </p:txBody>
      </p:sp>
      <p:pic>
        <p:nvPicPr>
          <p:cNvPr id="27652" name="Picture 3" descr="S:\Управление мультимедийных и специальных информационных технологий\Отдел мультимедиа\Геральдика -Хаб-края\Новые герб и флаг\Новый герб кр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50825"/>
            <a:ext cx="15128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 dirty="0">
                <a:solidFill>
                  <a:schemeClr val="bg1"/>
                </a:solidFill>
              </a:rPr>
              <a:t>ИВАНЧАК </a:t>
            </a:r>
            <a:br>
              <a:rPr lang="ru-RU" altLang="ru-RU" sz="7200" b="1" dirty="0">
                <a:solidFill>
                  <a:schemeClr val="bg1"/>
                </a:solidFill>
              </a:rPr>
            </a:br>
            <a:r>
              <a:rPr lang="ru-RU" altLang="ru-RU" sz="7200" b="1" dirty="0">
                <a:solidFill>
                  <a:schemeClr val="bg1"/>
                </a:solidFill>
              </a:rPr>
              <a:t>Раиса Михайловна </a:t>
            </a:r>
            <a:endParaRPr lang="ru-RU" altLang="ru-RU" sz="6400" b="1" dirty="0">
              <a:solidFill>
                <a:schemeClr val="bg1"/>
              </a:solidFill>
            </a:endParaRP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1415480" y="3645024"/>
            <a:ext cx="10297144" cy="2942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None/>
              <a:defRPr/>
            </a:pP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директор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Хабаровской региональной благотворительной общественной организации "Центр социальных технологий "Добрый Хабаровск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", член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Общественной палаты Хабаровского края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3" descr="S:\Управление мультимедийных и специальных информационных технологий\Отдел мультимедиа\Геральдика -Хаб-края\Новые герб и флаг\Новый герб кр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738" y="260350"/>
            <a:ext cx="15128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Объект 2"/>
          <p:cNvSpPr txBox="1">
            <a:spLocks/>
          </p:cNvSpPr>
          <p:nvPr/>
        </p:nvSpPr>
        <p:spPr bwMode="auto">
          <a:xfrm>
            <a:off x="1704975" y="2619375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ФУРГАЛ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7200" b="1">
                <a:solidFill>
                  <a:schemeClr val="bg1"/>
                </a:solidFill>
              </a:rPr>
              <a:t>Сергей Иванович </a:t>
            </a: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1928974" y="5384328"/>
            <a:ext cx="8694414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Губернатор Хабаровского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края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ъект 2"/>
          <p:cNvSpPr>
            <a:spLocks noGrp="1"/>
          </p:cNvSpPr>
          <p:nvPr>
            <p:ph idx="1"/>
          </p:nvPr>
        </p:nvSpPr>
        <p:spPr>
          <a:xfrm>
            <a:off x="420688" y="2276475"/>
            <a:ext cx="11349037" cy="4181475"/>
          </a:xfrm>
        </p:spPr>
        <p:txBody>
          <a:bodyPr/>
          <a:lstStyle/>
          <a:p>
            <a:pPr marL="0" indent="0" algn="ctr">
              <a:buFont typeface="Arial" panose="020B0604020202020204" pitchFamily="34" charset="0"/>
              <a:buNone/>
            </a:pPr>
            <a: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Межсекторное социальное партнерство </a:t>
            </a:r>
            <a:b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6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инновационная модель социально-экономического развития территорий</a:t>
            </a:r>
          </a:p>
        </p:txBody>
      </p:sp>
      <p:sp>
        <p:nvSpPr>
          <p:cNvPr id="49155" name="TextBox 1"/>
          <p:cNvSpPr txBox="1">
            <a:spLocks noChangeArrowheads="1"/>
          </p:cNvSpPr>
          <p:nvPr/>
        </p:nvSpPr>
        <p:spPr bwMode="auto">
          <a:xfrm>
            <a:off x="2279650" y="679450"/>
            <a:ext cx="9418638" cy="101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6000" b="1" i="1">
                <a:solidFill>
                  <a:schemeClr val="bg1"/>
                </a:solidFill>
              </a:rPr>
              <a:t>Пленарная дискуссия</a:t>
            </a:r>
            <a:endParaRPr lang="ru-RU" altLang="ru-RU" sz="6000">
              <a:solidFill>
                <a:srgbClr val="000000"/>
              </a:solidFill>
            </a:endParaRPr>
          </a:p>
        </p:txBody>
      </p:sp>
      <p:pic>
        <p:nvPicPr>
          <p:cNvPr id="49156" name="Picture 3" descr="S:\Управление мультимедийных и специальных информационных технологий\Отдел мультимедиа\Геральдика -Хаб-края\Новые герб и флаг\Новый герб кра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8" y="250825"/>
            <a:ext cx="15128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3" descr="S:\Управление мультимедийных и специальных информационных технологий\Отдел мультимедиа\Геральдика -Хаб-края\Новые герб и флаг\Новый герб края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920" y="227235"/>
            <a:ext cx="1512887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Объект 2"/>
          <p:cNvSpPr txBox="1">
            <a:spLocks/>
          </p:cNvSpPr>
          <p:nvPr/>
        </p:nvSpPr>
        <p:spPr bwMode="auto">
          <a:xfrm>
            <a:off x="1775520" y="2602818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 dirty="0">
                <a:solidFill>
                  <a:schemeClr val="bg1"/>
                </a:solidFill>
              </a:rPr>
              <a:t>ФУРГАЛ</a:t>
            </a:r>
            <a:br>
              <a:rPr lang="ru-RU" altLang="ru-RU" sz="7200" b="1" dirty="0">
                <a:solidFill>
                  <a:schemeClr val="bg1"/>
                </a:solidFill>
              </a:rPr>
            </a:br>
            <a:r>
              <a:rPr lang="ru-RU" altLang="ru-RU" sz="7200" b="1" dirty="0">
                <a:solidFill>
                  <a:schemeClr val="bg1"/>
                </a:solidFill>
              </a:rPr>
              <a:t>Сергей Иванович </a:t>
            </a: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2000313" y="5393854"/>
            <a:ext cx="8694414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Губернатор Хабаровского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края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ъект 2"/>
          <p:cNvSpPr txBox="1">
            <a:spLocks/>
          </p:cNvSpPr>
          <p:nvPr/>
        </p:nvSpPr>
        <p:spPr bwMode="auto">
          <a:xfrm>
            <a:off x="1703388" y="1341438"/>
            <a:ext cx="9144000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МИЛОСЛАВСКАЯ Дарья Игоревна </a:t>
            </a: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911424" y="4096780"/>
            <a:ext cx="10585450" cy="151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председатель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Совета Ассоциации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"Юристы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за гражданское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общество", г. Москва</a:t>
            </a:r>
            <a:endParaRPr lang="ru-RU" altLang="ru-RU" sz="36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МАКОВЕЦКАЯ </a:t>
            </a:r>
            <a:r>
              <a:rPr lang="ru-RU" altLang="ru-RU" sz="6400" b="1">
                <a:solidFill>
                  <a:schemeClr val="bg1"/>
                </a:solidFill>
              </a:rPr>
              <a:t>Светлана Геннадьевна</a:t>
            </a: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1224979" y="4077072"/>
            <a:ext cx="10656441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директор Фонда "Центр гражданского анализа и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независимых исследований", </a:t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Пермь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МАЛИЦКАЯ 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7200" b="1">
                <a:solidFill>
                  <a:schemeClr val="bg1"/>
                </a:solidFill>
              </a:rPr>
              <a:t>Елена Павловна </a:t>
            </a:r>
            <a:endParaRPr lang="ru-RU" altLang="ru-RU" sz="6400" b="1">
              <a:solidFill>
                <a:schemeClr val="bg1"/>
              </a:solidFill>
            </a:endParaRP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95250" y="3789040"/>
            <a:ext cx="11904663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None/>
              <a:defRPr/>
            </a:pP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президент межрегионального общественного фонда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"Сибирский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центр поддержки общественных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инициатив", </a:t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Новосибирск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ЦОЙ 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7200" b="1">
                <a:solidFill>
                  <a:schemeClr val="bg1"/>
                </a:solidFill>
              </a:rPr>
              <a:t>Маргарита Львовна </a:t>
            </a:r>
            <a:endParaRPr lang="ru-RU" altLang="ru-RU" sz="6400" b="1">
              <a:solidFill>
                <a:schemeClr val="bg1"/>
              </a:solidFill>
            </a:endParaRP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2413000" y="4149725"/>
            <a:ext cx="8280400" cy="1511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None/>
              <a:defRPr/>
            </a:pP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вице-президент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компании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"Эксон </a:t>
            </a:r>
            <a:r>
              <a:rPr lang="ru-RU" altLang="ru-RU" sz="4400" b="1" kern="50" spc="-30" dirty="0" err="1">
                <a:solidFill>
                  <a:schemeClr val="bg1"/>
                </a:solidFill>
                <a:latin typeface="Arial" panose="020B0604020202020204" pitchFamily="34" charset="0"/>
              </a:rPr>
              <a:t>Нефтегаз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Лимитед", </a:t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</a:t>
            </a:r>
            <a:r>
              <a:rPr 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. Южно-Сахалинск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ГЛИНСКАЯ 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7200" b="1">
                <a:solidFill>
                  <a:schemeClr val="bg1"/>
                </a:solidFill>
              </a:rPr>
              <a:t>Светлана Сергеевна </a:t>
            </a:r>
            <a:endParaRPr lang="ru-RU" altLang="ru-RU" sz="6400" b="1">
              <a:solidFill>
                <a:schemeClr val="bg1"/>
              </a:solidFill>
            </a:endParaRP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1824038" y="3789363"/>
            <a:ext cx="9458325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главный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специалист по связям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с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общественностью администрации городского поселения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"Рабочий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поселок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Чегдомын"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ВАЙНЕР 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6400" b="1">
                <a:solidFill>
                  <a:schemeClr val="bg1"/>
                </a:solidFill>
              </a:rPr>
              <a:t>Владимир Леонидович </a:t>
            </a: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767408" y="3736974"/>
            <a:ext cx="11233247" cy="2788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None/>
              <a:defRPr/>
            </a:pP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директор Фонда развития </a:t>
            </a:r>
            <a:r>
              <a:rPr lang="ru-RU" altLang="ru-RU" sz="4400" b="1" kern="50" spc="-30" dirty="0" err="1">
                <a:solidFill>
                  <a:schemeClr val="bg1"/>
                </a:solidFill>
                <a:latin typeface="Arial" panose="020B0604020202020204" pitchFamily="34" charset="0"/>
              </a:rPr>
              <a:t>медиапроектов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 и социальных программ </a:t>
            </a:r>
            <a:r>
              <a:rPr lang="ru-RU" altLang="ru-RU" sz="4400" b="1" kern="50" spc="-30" dirty="0" err="1">
                <a:solidFill>
                  <a:schemeClr val="bg1"/>
                </a:solidFill>
                <a:latin typeface="Arial" panose="020B0604020202020204" pitchFamily="34" charset="0"/>
              </a:rPr>
              <a:t>Gladway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, </a:t>
            </a:r>
            <a:r>
              <a:rPr 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куратор социальных программ "Города Будущего" и "Реклама Будущего</a:t>
            </a:r>
            <a:r>
              <a:rPr 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", </a:t>
            </a:r>
            <a:br>
              <a:rPr 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</a:t>
            </a:r>
            <a:r>
              <a:rPr 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. </a:t>
            </a:r>
            <a:r>
              <a:rPr 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Москва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ъект 2"/>
          <p:cNvSpPr txBox="1">
            <a:spLocks/>
          </p:cNvSpPr>
          <p:nvPr/>
        </p:nvSpPr>
        <p:spPr bwMode="auto">
          <a:xfrm>
            <a:off x="1728788" y="1160463"/>
            <a:ext cx="9648825" cy="226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47688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22325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0969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389063" indent="-182563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62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3034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27606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217863" indent="-1825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Clr>
                <a:srgbClr val="C3260C"/>
              </a:buClr>
              <a:buSzPct val="130000"/>
              <a:buFont typeface="Georgia" panose="02040502050405020303" pitchFamily="18" charset="0"/>
              <a:buNone/>
            </a:pPr>
            <a:r>
              <a:rPr lang="ru-RU" altLang="ru-RU" sz="7200" b="1">
                <a:solidFill>
                  <a:schemeClr val="bg1"/>
                </a:solidFill>
              </a:rPr>
              <a:t>МАРКИНА </a:t>
            </a:r>
            <a:br>
              <a:rPr lang="ru-RU" altLang="ru-RU" sz="7200" b="1">
                <a:solidFill>
                  <a:schemeClr val="bg1"/>
                </a:solidFill>
              </a:rPr>
            </a:br>
            <a:r>
              <a:rPr lang="ru-RU" altLang="ru-RU" sz="7200" b="1">
                <a:solidFill>
                  <a:schemeClr val="bg1"/>
                </a:solidFill>
              </a:rPr>
              <a:t>Юлия Михайловна</a:t>
            </a:r>
            <a:endParaRPr lang="ru-RU" altLang="ru-RU" sz="6400" b="1">
              <a:solidFill>
                <a:schemeClr val="bg1"/>
              </a:solidFill>
            </a:endParaRPr>
          </a:p>
        </p:txBody>
      </p:sp>
      <p:sp>
        <p:nvSpPr>
          <p:cNvPr id="21508" name="Объект 2"/>
          <p:cNvSpPr txBox="1">
            <a:spLocks/>
          </p:cNvSpPr>
          <p:nvPr/>
        </p:nvSpPr>
        <p:spPr bwMode="auto">
          <a:xfrm>
            <a:off x="1751013" y="4005064"/>
            <a:ext cx="9767887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445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547688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822325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0969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389063" indent="-18256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8462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3034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7606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217863" indent="-18256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algn="ctr">
              <a:lnSpc>
                <a:spcPts val="3600"/>
              </a:lnSpc>
              <a:spcBef>
                <a:spcPct val="0"/>
              </a:spcBef>
              <a:buClr>
                <a:srgbClr val="C3260C"/>
              </a:buClr>
              <a:buSzPct val="130000"/>
              <a:buFont typeface="Arial" panose="020B0604020202020204" pitchFamily="34" charset="0"/>
              <a:buNone/>
              <a:defRPr/>
            </a:pP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заведующая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кафедрой рекламы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/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и </a:t>
            </a:r>
            <a:r>
              <a:rPr lang="ru-RU" altLang="ru-RU" sz="4400" b="1" kern="50" spc="-30" dirty="0">
                <a:solidFill>
                  <a:schemeClr val="bg1"/>
                </a:solidFill>
                <a:latin typeface="Arial" panose="020B0604020202020204" pitchFamily="34" charset="0"/>
              </a:rPr>
              <a:t>связей с общественностью Тихоокеанского государственного </a:t>
            </a: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университета, </a:t>
            </a:r>
            <a:b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ru-RU" altLang="ru-RU" sz="4400" b="1" kern="50" spc="-30" dirty="0" smtClean="0">
                <a:solidFill>
                  <a:schemeClr val="bg1"/>
                </a:solidFill>
                <a:latin typeface="Arial" panose="020B0604020202020204" pitchFamily="34" charset="0"/>
              </a:rPr>
              <a:t>г. Хабаровск</a:t>
            </a:r>
            <a:endParaRPr lang="ru-RU" altLang="ru-RU" sz="4400" b="1" kern="50" spc="-3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6164</TotalTime>
  <Words>127</Words>
  <Application>Microsoft Office PowerPoint</Application>
  <PresentationFormat>Широкоэкранный</PresentationFormat>
  <Paragraphs>34</Paragraphs>
  <Slides>12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Georgia</vt:lpstr>
      <vt:lpstr>2_Тема Office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ANO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Совершенствование системы предоставления государственных и муниципальных услуг на территории Новосибирской области на базе многофункциональных центров организации предоставления государственных и муниципальных услуг населению.</dc:title>
  <dc:creator>FIDV</dc:creator>
  <cp:lastModifiedBy>Потапова Антонина Константиновна</cp:lastModifiedBy>
  <cp:revision>388</cp:revision>
  <cp:lastPrinted>2015-06-04T01:59:25Z</cp:lastPrinted>
  <dcterms:created xsi:type="dcterms:W3CDTF">2010-03-24T09:37:26Z</dcterms:created>
  <dcterms:modified xsi:type="dcterms:W3CDTF">2018-10-12T07:17:07Z</dcterms:modified>
</cp:coreProperties>
</file>