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6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8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7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2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5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8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30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1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4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1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0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6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8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8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0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9E3276-C4BD-45A9-B7F7-1E75E1BFE5E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3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676894"/>
            <a:ext cx="8915399" cy="4100487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«ДОСТУПНЫЙ СПОРТ»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общественного самоуправления «Возрождение»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«Село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Добролюбово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2851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53086"/>
            <a:ext cx="10018713" cy="1559829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607622"/>
            <a:ext cx="5659406" cy="3555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7" y="2039663"/>
            <a:ext cx="4995553" cy="4250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76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02" y="1140737"/>
            <a:ext cx="8636176" cy="53687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4630" y="143893"/>
            <a:ext cx="9570120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УЛИЧНЫХ ТРЕНАЖЕРОВ</a:t>
            </a:r>
          </a:p>
        </p:txBody>
      </p:sp>
    </p:spTree>
    <p:extLst>
      <p:ext uri="{BB962C8B-B14F-4D97-AF65-F5344CB8AC3E}">
        <p14:creationId xmlns:p14="http://schemas.microsoft.com/office/powerpoint/2010/main" val="29492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55" y="138051"/>
            <a:ext cx="5696197" cy="4272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7" y="3479470"/>
            <a:ext cx="4342410" cy="3256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5" y="155864"/>
            <a:ext cx="4639293" cy="3479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922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9457" y="274606"/>
            <a:ext cx="8745648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СПОРТИВНОГО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КОМПЛЕКСА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«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УЛИЧНЫЕ ТРЕНАЖЕРЫ»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56" y="2345788"/>
            <a:ext cx="5525984" cy="414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8" y="2009870"/>
            <a:ext cx="4639293" cy="39654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4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12" y="148441"/>
            <a:ext cx="5288477" cy="3966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66" y="1964602"/>
            <a:ext cx="5357379" cy="4079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75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4436" y="2795265"/>
            <a:ext cx="1170495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  <a:r>
              <a:rPr lang="ru-RU" sz="7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72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80</TotalTime>
  <Words>35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Параллакс</vt:lpstr>
      <vt:lpstr>ПРОЕКТ  «ДОСТУПНЫЙ СПОРТ»</vt:lpstr>
      <vt:lpstr>Подготовительный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Территориальное общественное самоуправление «Возрождение»</dc:title>
  <dc:creator>Ананьева Елена</dc:creator>
  <cp:lastModifiedBy>Свищ Елена Николаевна</cp:lastModifiedBy>
  <cp:revision>13</cp:revision>
  <dcterms:created xsi:type="dcterms:W3CDTF">2018-10-04T04:42:19Z</dcterms:created>
  <dcterms:modified xsi:type="dcterms:W3CDTF">2018-10-29T00:30:38Z</dcterms:modified>
</cp:coreProperties>
</file>