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92537-6846-4FD2-AF85-E8FDE694ADC9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6BD35-D7A9-495A-B4EA-A92294E8A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37821-5CD0-4A04-94CF-9BB769648277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06284-7CE8-41A3-A817-8679E09BB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63A0E-310C-4189-B694-1F2C79E742DC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3B96C-355D-4B6A-B34A-114D22819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A08F4-CEF5-4023-8BBD-9BB68AD7B977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BC41B-8125-497B-84B2-C2165AD54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AE8C3-C7F4-4976-A0F1-71447DFF548C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5E318-32AC-4744-AC74-AB5494B2A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5FFFF-FDC0-4A73-AD11-FBBBDFA80D8E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E0FC5-126E-47BF-9431-F7E6B2B6C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3C8F8-67BB-4B56-928D-C53068099ED9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C26F8-60EE-4EDA-9B8A-6225F3FBC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00C0F-D61D-4211-A7DB-8C7323A08530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527C0-238D-4710-BE8F-F7A8412DB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F4ADB-468B-41F4-8EA3-978A12253CD0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4C52E-E0C4-44B4-B715-76D0DF48B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E072E-55F8-4AAB-9EE9-4AB264914F38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64D2A-C671-4014-ABDD-2FA0B35F6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3EE82-E6AF-4B59-B08A-932F05654769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C7DF6-4C5F-4D5C-B481-FC5F10134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BD634D-8D85-4FE1-A43E-2306059236D2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C8DAB7-A400-43EF-A451-F7D262E93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86" r:id="rId3"/>
    <p:sldLayoutId id="2147483685" r:id="rId4"/>
    <p:sldLayoutId id="2147483684" r:id="rId5"/>
    <p:sldLayoutId id="2147483683" r:id="rId6"/>
    <p:sldLayoutId id="2147483682" r:id="rId7"/>
    <p:sldLayoutId id="2147483681" r:id="rId8"/>
    <p:sldLayoutId id="2147483680" r:id="rId9"/>
    <p:sldLayoutId id="2147483679" r:id="rId10"/>
    <p:sldLayoutId id="214748367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1036638"/>
            <a:ext cx="8915400" cy="2743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ПРЕДПРИНИМАТЕЛЬСТВО: модели работающие в России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363" y="5364163"/>
            <a:ext cx="10890250" cy="995362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-1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6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октября 2015 , Хабаровск, РОССИЯ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31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0"/>
            <a:ext cx="12082462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C:\Users\she_nv\Desktop\Logo-fond_no_backgraun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875" y="198438"/>
            <a:ext cx="26304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80121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90500"/>
            <a:ext cx="12192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95250"/>
            <a:ext cx="12192000" cy="6667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3152775" y="95250"/>
            <a:ext cx="8351838" cy="1809750"/>
          </a:xfrm>
        </p:spPr>
        <p:txBody>
          <a:bodyPr/>
          <a:lstStyle/>
          <a:p>
            <a:pPr algn="ctr"/>
            <a:r>
              <a:rPr lang="ru-RU" sz="2000" b="1" smtClean="0"/>
              <a:t>СОЦИАЛЬНОЕ    ПРЕДПРИНИМАТЕЛЬСТВО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65100"/>
            <a:ext cx="12163425" cy="68421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1787525" y="95250"/>
            <a:ext cx="9717088" cy="546100"/>
          </a:xfrm>
        </p:spPr>
        <p:txBody>
          <a:bodyPr/>
          <a:lstStyle/>
          <a:p>
            <a:pPr algn="ctr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ВЕСЕЛЫЙ ВОЙЛОК – ТВОРЧЕСКАЯ МАСТЕРСКАЯ 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22238" y="585788"/>
            <a:ext cx="12069762" cy="76755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2589213" y="296863"/>
            <a:ext cx="8912225" cy="644525"/>
          </a:xfrm>
        </p:spPr>
        <p:txBody>
          <a:bodyPr/>
          <a:lstStyle/>
          <a:p>
            <a:r>
              <a:rPr lang="ru-RU" sz="2000" b="1" smtClean="0"/>
              <a:t>КЕЙС 1. ВЕСЕЛЫЙ ВОЙЛОК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3" y="941388"/>
            <a:ext cx="8915400" cy="497046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Регион: Ярославская </a:t>
            </a:r>
            <a:r>
              <a:rPr lang="ru-RU" dirty="0" smtClean="0"/>
              <a:t>область (</a:t>
            </a:r>
            <a:r>
              <a:rPr lang="ru-RU" dirty="0" err="1" smtClean="0"/>
              <a:t>г.Рыбинск</a:t>
            </a:r>
            <a:r>
              <a:rPr lang="ru-RU" dirty="0" smtClean="0"/>
              <a:t>)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Организация	</a:t>
            </a:r>
            <a:r>
              <a:rPr lang="ru-RU" b="1" dirty="0"/>
              <a:t>НП «Женская организация социальной поддержки «Женщина, Личность, Общество»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Руководитель проекта	Председатель Правления </a:t>
            </a:r>
            <a:r>
              <a:rPr lang="ru-RU" b="1" dirty="0"/>
              <a:t>Виснапу Лия Владимировна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Цель проекта	Создание творческой мастерской в г. Рыбинск по изготовлению дизайнерских игрушек-сувениров и бижутерии из войлока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Целевая аудитория	Многодетные мамы из малообеспеченных семей, не имеющие возможности работать с полной занятостью и нуждающиеся в надомной работе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Контакты	http://www.vvoilok.ru, e-</a:t>
            </a:r>
            <a:r>
              <a:rPr lang="ru-RU" dirty="0" err="1"/>
              <a:t>mail</a:t>
            </a:r>
            <a:r>
              <a:rPr lang="ru-RU" dirty="0"/>
              <a:t>: v263263@gmail.com, тел.(951) 282 93 39, (960) 538 03 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2592388" y="122238"/>
            <a:ext cx="8912225" cy="368300"/>
          </a:xfrm>
        </p:spPr>
        <p:txBody>
          <a:bodyPr/>
          <a:lstStyle/>
          <a:p>
            <a:pPr algn="ctr"/>
            <a:r>
              <a:rPr lang="ru-RU" sz="2000" b="1" smtClean="0"/>
              <a:t>КОЛОМЕНСКАЯ      ПАСТИЛА</a:t>
            </a:r>
          </a:p>
        </p:txBody>
      </p:sp>
      <p:pic>
        <p:nvPicPr>
          <p:cNvPr id="5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641350"/>
            <a:ext cx="12077700" cy="62166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481012"/>
          </a:xfrm>
        </p:spPr>
        <p:txBody>
          <a:bodyPr/>
          <a:lstStyle/>
          <a:p>
            <a:r>
              <a:rPr lang="ru-RU" sz="2000" b="1" smtClean="0"/>
              <a:t>КЕЙС 2. Музейная фабрика пастилы в Коломне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3" y="1104900"/>
            <a:ext cx="8915400" cy="48069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Регион: Московская область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Организация	</a:t>
            </a:r>
            <a:r>
              <a:rPr lang="ru-RU" b="1" dirty="0"/>
              <a:t>Некоммерческое партнерство Коломенский центр развития познавательного туризма «Город-музей»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Руководитель проекта	</a:t>
            </a:r>
            <a:r>
              <a:rPr lang="ru-RU" b="1" dirty="0"/>
              <a:t>Никитина Наталья Геннадьевна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Цель проекта	создание нового туристического объекта - музейной фабрики Коломенской пастилы с доступной средой для инвалидов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Целевая аудитория	жители г. Коломна, российские и иностранные туристы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Контакты</a:t>
            </a:r>
            <a:r>
              <a:rPr lang="ru-RU" dirty="0"/>
              <a:t>	www.gorodmuz.ru/</a:t>
            </a:r>
            <a:r>
              <a:rPr lang="ru-RU" dirty="0" err="1"/>
              <a:t>pastila</a:t>
            </a:r>
            <a:r>
              <a:rPr lang="ru-RU" dirty="0"/>
              <a:t>, kolomnapastila.ru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2484438" y="187325"/>
            <a:ext cx="8910637" cy="439738"/>
          </a:xfrm>
        </p:spPr>
        <p:txBody>
          <a:bodyPr/>
          <a:lstStyle/>
          <a:p>
            <a:pPr algn="ctr"/>
            <a:r>
              <a:rPr lang="en-US" sz="2000" b="1" smtClean="0"/>
              <a:t>OBSERVER</a:t>
            </a:r>
            <a:endParaRPr lang="ru-RU" sz="2000" b="1" smtClean="0"/>
          </a:p>
        </p:txBody>
      </p:sp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627063"/>
            <a:ext cx="12192000" cy="62309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2347913" y="163513"/>
            <a:ext cx="9088437" cy="777875"/>
          </a:xfrm>
        </p:spPr>
        <p:txBody>
          <a:bodyPr/>
          <a:lstStyle/>
          <a:p>
            <a:r>
              <a:rPr lang="ru-RU" sz="2000" b="1" smtClean="0"/>
              <a:t>КЕЙС </a:t>
            </a:r>
            <a:r>
              <a:rPr lang="en-US" sz="2000" b="1" smtClean="0"/>
              <a:t>3.</a:t>
            </a:r>
            <a:r>
              <a:rPr lang="ru-RU" sz="2000" b="1" smtClean="0"/>
              <a:t> </a:t>
            </a:r>
            <a:r>
              <a:rPr lang="en-US" sz="2000" b="1" smtClean="0"/>
              <a:t>OBSERVER –</a:t>
            </a:r>
            <a:r>
              <a:rPr lang="ru-RU" sz="2000" b="1" smtClean="0"/>
              <a:t> мастерская по ремонту инвалидных колясок и центр дистрибьюции запчастей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2360613" y="1228725"/>
            <a:ext cx="9144000" cy="4683125"/>
          </a:xfrm>
        </p:spPr>
        <p:txBody>
          <a:bodyPr/>
          <a:lstStyle/>
          <a:p>
            <a:r>
              <a:rPr lang="ru-RU" smtClean="0"/>
              <a:t>Регион: Калининградская область</a:t>
            </a:r>
          </a:p>
          <a:p>
            <a:r>
              <a:rPr lang="ru-RU" smtClean="0"/>
              <a:t>Организация	</a:t>
            </a:r>
            <a:r>
              <a:rPr lang="ru-RU" b="1" smtClean="0"/>
              <a:t>Калининградская региональная общественная организация «Ковчег»</a:t>
            </a:r>
          </a:p>
          <a:p>
            <a:r>
              <a:rPr lang="ru-RU" smtClean="0"/>
              <a:t>Руководитель проекта	</a:t>
            </a:r>
            <a:r>
              <a:rPr lang="ru-RU" b="1" smtClean="0"/>
              <a:t>Роман Аранин</a:t>
            </a:r>
          </a:p>
          <a:p>
            <a:r>
              <a:rPr lang="ru-RU" smtClean="0"/>
              <a:t>Цель проекта	Обеспечение колясочников качественными ТСР</a:t>
            </a:r>
          </a:p>
          <a:p>
            <a:r>
              <a:rPr lang="ru-RU" smtClean="0"/>
              <a:t>Целевая аудитория	Инвалиды-колясочники</a:t>
            </a:r>
          </a:p>
          <a:p>
            <a:r>
              <a:rPr lang="ru-RU" smtClean="0"/>
              <a:t>Контакты	(401) 271-30-56; contact@39kovcheg.ru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185</Words>
  <Application>Microsoft Office PowerPoint</Application>
  <PresentationFormat>Произвольный</PresentationFormat>
  <Paragraphs>28</Paragraphs>
  <Slides>14</Slides>
  <Notes>0</Notes>
  <HiddenSlides>0</HiddenSlides>
  <MMClips>10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Arial</vt:lpstr>
      <vt:lpstr>Calibri Light</vt:lpstr>
      <vt:lpstr>Times New Roman</vt:lpstr>
      <vt:lpstr>Тема Office</vt:lpstr>
      <vt:lpstr>СОЦИАЛЬНОЕ ПРЕДПРИНИМАТЕЛЬСТВО: модели работающие в России</vt:lpstr>
      <vt:lpstr>Слайд 2</vt:lpstr>
      <vt:lpstr>СОЦИАЛЬНОЕ    ПРЕДПРИНИМАТЕЛЬСТВО</vt:lpstr>
      <vt:lpstr>ВЕСЕЛЫЙ ВОЙЛОК – ТВОРЧЕСКАЯ МАСТЕРСКАЯ </vt:lpstr>
      <vt:lpstr>КЕЙС 1. ВЕСЕЛЫЙ ВОЙЛОК </vt:lpstr>
      <vt:lpstr>КОЛОМЕНСКАЯ      ПАСТИЛА</vt:lpstr>
      <vt:lpstr>КЕЙС 2. Музейная фабрика пастилы в Коломне</vt:lpstr>
      <vt:lpstr>OBSERVER</vt:lpstr>
      <vt:lpstr>КЕЙС 3. OBSERVER – мастерская по ремонту инвалидных колясок и центр дистрибьюции запчастей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СОЦИАЛЬНОЕ ПРЕДПРИНИМАТЕЛЬСТВО: модели работающие в России</dc:title>
  <dc:creator>user</dc:creator>
  <cp:lastModifiedBy>User</cp:lastModifiedBy>
  <cp:revision>22</cp:revision>
  <dcterms:created xsi:type="dcterms:W3CDTF">2015-06-20T07:24:43Z</dcterms:created>
  <dcterms:modified xsi:type="dcterms:W3CDTF">2015-10-27T07:33:06Z</dcterms:modified>
</cp:coreProperties>
</file>