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2" r:id="rId4"/>
    <p:sldId id="263" r:id="rId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4B62-C61D-4D37-B6D4-9B74A88A1E5B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708E-5A48-4607-94B1-8F5E9B83C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602B-B6FF-4D9A-AD09-57DB6207E032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A1DB-38FB-4628-8BBB-D4D08E883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B65F-80C1-43F7-9F6D-37651AFC1D8A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C396-2028-47EB-BE91-740FA3613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F34A-669D-4120-BB5A-B2E22E774A2D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94EE-67B7-493A-96B5-4F20EF30C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F3DD-F798-49A9-90AD-0E256862A83C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D47F-D68C-4A7C-9A80-11B98EDE8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32C9-4189-4A34-AD15-DD29334F9854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0A6A-DF8A-43E3-B69F-37B177C20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217B-799B-4AD4-ACE7-CC25B43B202F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0D28-4333-4FA6-A4AF-C37377595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EA4A-1655-477B-936B-B72A88E01B31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0EF3-A1F6-42A9-BCAF-259650BCC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3175-E3E9-468E-A4D7-C1B08CFF194C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184-6CDF-44B6-AC2C-51AB24F39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77E4-ED94-47AD-8CDE-20A21137B7C4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2313-9CFF-4D3A-B6DB-F9422537D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C3BB5-00D5-4CDE-AD1B-940D7E310E1D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20C1-44C4-4892-8B32-E182EC614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634E3-9174-4D71-8732-96C52EDAC6E6}" type="datetimeFigureOut">
              <a:rPr lang="ru-RU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F3A79E-D522-4F98-9FF9-36FB3A1E7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036638"/>
            <a:ext cx="8915400" cy="2743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ПРЕДПРИНИМАТЕЛЬСТВО: модели работающие в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" y="5364163"/>
            <a:ext cx="10890250" cy="99536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-1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октября 2015 , Хабаровск, РОССИЯ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0"/>
            <a:ext cx="1208246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75" y="198438"/>
            <a:ext cx="26304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152775" y="95250"/>
            <a:ext cx="8351838" cy="1809750"/>
          </a:xfrm>
        </p:spPr>
        <p:txBody>
          <a:bodyPr/>
          <a:lstStyle/>
          <a:p>
            <a:pPr algn="ctr"/>
            <a:r>
              <a:rPr lang="ru-RU" sz="2000" b="1" smtClean="0"/>
              <a:t>СОЦИАЛЬНОЕ    ПРЕДПРИНИМАТЕЛЬСТВО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5100"/>
            <a:ext cx="12163425" cy="6842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484438" y="187325"/>
            <a:ext cx="8910637" cy="439738"/>
          </a:xfrm>
        </p:spPr>
        <p:txBody>
          <a:bodyPr/>
          <a:lstStyle/>
          <a:p>
            <a:pPr algn="ctr"/>
            <a:r>
              <a:rPr lang="en-US" sz="2000" b="1" smtClean="0"/>
              <a:t>OBSERVER</a:t>
            </a:r>
            <a:endParaRPr lang="ru-RU" sz="2000" b="1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7325"/>
            <a:ext cx="12192000" cy="6230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212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347913" y="163513"/>
            <a:ext cx="9088437" cy="777875"/>
          </a:xfrm>
        </p:spPr>
        <p:txBody>
          <a:bodyPr/>
          <a:lstStyle/>
          <a:p>
            <a:r>
              <a:rPr lang="ru-RU" sz="2000" b="1" smtClean="0"/>
              <a:t>КЕЙС </a:t>
            </a:r>
            <a:r>
              <a:rPr lang="en-US" sz="2000" b="1" smtClean="0"/>
              <a:t>3.</a:t>
            </a:r>
            <a:r>
              <a:rPr lang="ru-RU" sz="2000" b="1" smtClean="0"/>
              <a:t> </a:t>
            </a:r>
            <a:r>
              <a:rPr lang="en-US" sz="2000" b="1" smtClean="0"/>
              <a:t>OBSERVER –</a:t>
            </a:r>
            <a:r>
              <a:rPr lang="ru-RU" sz="2000" b="1" smtClean="0"/>
              <a:t> мастерская по ремонту инвалидных колясок и центр дистрибьюции запчастей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360613" y="1228725"/>
            <a:ext cx="9144000" cy="4683125"/>
          </a:xfrm>
        </p:spPr>
        <p:txBody>
          <a:bodyPr/>
          <a:lstStyle/>
          <a:p>
            <a:r>
              <a:rPr lang="ru-RU" smtClean="0"/>
              <a:t>Регион: Калининградская область</a:t>
            </a:r>
          </a:p>
          <a:p>
            <a:r>
              <a:rPr lang="ru-RU" smtClean="0"/>
              <a:t>Организация	</a:t>
            </a:r>
            <a:r>
              <a:rPr lang="ru-RU" b="1" smtClean="0"/>
              <a:t>Калининградская региональная общественная организация «Ковчег»</a:t>
            </a:r>
          </a:p>
          <a:p>
            <a:r>
              <a:rPr lang="ru-RU" smtClean="0"/>
              <a:t>Руководитель проекта	</a:t>
            </a:r>
            <a:r>
              <a:rPr lang="ru-RU" b="1" smtClean="0"/>
              <a:t>Роман Аранин</a:t>
            </a:r>
          </a:p>
          <a:p>
            <a:r>
              <a:rPr lang="ru-RU" smtClean="0"/>
              <a:t>Цель проекта	Обеспечение колясочников качественными ТСР</a:t>
            </a:r>
          </a:p>
          <a:p>
            <a:r>
              <a:rPr lang="ru-RU" smtClean="0"/>
              <a:t>Целевая аудитория	Инвалиды-колясочники</a:t>
            </a:r>
          </a:p>
          <a:p>
            <a:r>
              <a:rPr lang="ru-RU" smtClean="0"/>
              <a:t>Контакты	(401) 271-30-56; contact@39kovcheg.ru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55</Words>
  <Application>Microsoft Office PowerPoint</Application>
  <PresentationFormat>Произвольный</PresentationFormat>
  <Paragraphs>11</Paragraphs>
  <Slides>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Arial</vt:lpstr>
      <vt:lpstr>Calibri Light</vt:lpstr>
      <vt:lpstr>Times New Roman</vt:lpstr>
      <vt:lpstr>Тема Office</vt:lpstr>
      <vt:lpstr>СОЦИАЛЬНОЕ ПРЕДПРИНИМАТЕЛЬСТВО: модели работающие в России</vt:lpstr>
      <vt:lpstr>СОЦИАЛЬНОЕ    ПРЕДПРИНИМАТЕЛЬСТВО</vt:lpstr>
      <vt:lpstr>OBSERVER</vt:lpstr>
      <vt:lpstr>КЕЙС 3. OBSERVER – мастерская по ремонту инвалидных колясок и центр дистрибьюции запчастей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ПРЕДПРИНИМАТЕЛЬСТВО: модели работающие в России</dc:title>
  <dc:creator>user</dc:creator>
  <cp:lastModifiedBy>User</cp:lastModifiedBy>
  <cp:revision>24</cp:revision>
  <dcterms:created xsi:type="dcterms:W3CDTF">2015-06-20T07:24:43Z</dcterms:created>
  <dcterms:modified xsi:type="dcterms:W3CDTF">2015-10-27T07:11:25Z</dcterms:modified>
</cp:coreProperties>
</file>