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4" r:id="rId1"/>
  </p:sldMasterIdLst>
  <p:notesMasterIdLst>
    <p:notesMasterId r:id="rId18"/>
  </p:notesMasterIdLst>
  <p:sldIdLst>
    <p:sldId id="256" r:id="rId2"/>
    <p:sldId id="262" r:id="rId3"/>
    <p:sldId id="264" r:id="rId4"/>
    <p:sldId id="257" r:id="rId5"/>
    <p:sldId id="265" r:id="rId6"/>
    <p:sldId id="267" r:id="rId7"/>
    <p:sldId id="268" r:id="rId8"/>
    <p:sldId id="288" r:id="rId9"/>
    <p:sldId id="272" r:id="rId10"/>
    <p:sldId id="281" r:id="rId11"/>
    <p:sldId id="278" r:id="rId12"/>
    <p:sldId id="287" r:id="rId13"/>
    <p:sldId id="276" r:id="rId14"/>
    <p:sldId id="283" r:id="rId15"/>
    <p:sldId id="286" r:id="rId16"/>
    <p:sldId id="28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B5370-92E0-4A79-9831-BD66411903B6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842B-36B8-4464-A19D-A2E61AD5D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96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C842B-36B8-4464-A19D-A2E61AD5D96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3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6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66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005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0124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27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351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63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589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597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91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211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77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52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08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15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47372-ABA5-48E1-B984-EF3A87A9C6FC}" type="datetimeFigureOut">
              <a:rPr lang="ru-RU" smtClean="0"/>
              <a:t>05.10.2015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A387FC8-F076-490A-AF04-4F1F819E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37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  <p:sldLayoutId id="2147484107" r:id="rId13"/>
    <p:sldLayoutId id="2147484108" r:id="rId14"/>
    <p:sldLayoutId id="2147484109" r:id="rId15"/>
    <p:sldLayoutId id="21474841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6104" y="1881808"/>
            <a:ext cx="9144000" cy="28871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граждан полиэтнической среды к Русской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 на базе Хабаровской духовной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76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9"/>
          <a:stretch/>
        </p:blipFill>
        <p:spPr>
          <a:xfrm>
            <a:off x="7846245" y="93844"/>
            <a:ext cx="3829366" cy="421628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8996" y="4990252"/>
            <a:ext cx="3702234" cy="80277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городу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7" y="323489"/>
            <a:ext cx="5009321" cy="37569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3" t="6763" r="14638" b="1256"/>
          <a:stretch/>
        </p:blipFill>
        <p:spPr>
          <a:xfrm>
            <a:off x="4160289" y="2415716"/>
            <a:ext cx="3800729" cy="428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4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3984" y="5433390"/>
            <a:ext cx="3854528" cy="100053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Экскурсия в зоосад имени Сысоева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3" y="2870845"/>
            <a:ext cx="4653716" cy="340930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" b="2076"/>
          <a:stretch>
            <a:fillRect/>
          </a:stretch>
        </p:blipFill>
        <p:spPr>
          <a:xfrm>
            <a:off x="4627169" y="1681440"/>
            <a:ext cx="5088159" cy="33945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3" y="45102"/>
            <a:ext cx="4389670" cy="29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1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9713" y="5554567"/>
            <a:ext cx="4671609" cy="11377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журавликов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10026" y="137337"/>
            <a:ext cx="3965888" cy="52895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6" y="3548373"/>
            <a:ext cx="4840860" cy="3143976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0" b="4720"/>
          <a:stretch>
            <a:fillRect/>
          </a:stretch>
        </p:blipFill>
        <p:spPr>
          <a:xfrm>
            <a:off x="436556" y="137337"/>
            <a:ext cx="4861547" cy="3301962"/>
          </a:xfrm>
        </p:spPr>
      </p:pic>
    </p:spTree>
    <p:extLst>
      <p:ext uri="{BB962C8B-B14F-4D97-AF65-F5344CB8AC3E}">
        <p14:creationId xmlns:p14="http://schemas.microsoft.com/office/powerpoint/2010/main" val="424680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2979" b="8547"/>
          <a:stretch/>
        </p:blipFill>
        <p:spPr>
          <a:xfrm>
            <a:off x="637579" y="112645"/>
            <a:ext cx="7897524" cy="575806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14939" y="6082747"/>
            <a:ext cx="4742804" cy="54150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фабрике мороженого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72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55096" y="5804659"/>
            <a:ext cx="4037860" cy="899311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музея истории города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t="-476" b="529"/>
          <a:stretch/>
        </p:blipFill>
        <p:spPr>
          <a:xfrm>
            <a:off x="419947" y="86242"/>
            <a:ext cx="4577550" cy="3501271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t="-2650" r="19606" b="-1088"/>
          <a:stretch/>
        </p:blipFill>
        <p:spPr>
          <a:xfrm>
            <a:off x="5155096" y="-1"/>
            <a:ext cx="4037860" cy="55924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52" y="3670852"/>
            <a:ext cx="4582445" cy="303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9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b="2673"/>
          <a:stretch>
            <a:fillRect/>
          </a:stretch>
        </p:blipFill>
        <p:spPr>
          <a:xfrm>
            <a:off x="145774" y="189865"/>
            <a:ext cx="5883436" cy="358971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17196" y="5083969"/>
            <a:ext cx="3797232" cy="147761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Утренник по завершении летнего лагеря «Дни дружбы»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://pravostok.ru/upload/information_system_28/4/4/7/item_44775/information_items_4477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9" y="3286539"/>
            <a:ext cx="5277986" cy="338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pravostok.ru/upload/information_system_28/4/4/7/item_44773/information_items_4477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985" y="92765"/>
            <a:ext cx="4141829" cy="4991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5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" b="3425"/>
          <a:stretch>
            <a:fillRect/>
          </a:stretch>
        </p:blipFill>
        <p:spPr>
          <a:xfrm>
            <a:off x="518147" y="172002"/>
            <a:ext cx="8839907" cy="6175789"/>
          </a:xfrm>
        </p:spPr>
      </p:pic>
    </p:spTree>
    <p:extLst>
      <p:ext uri="{BB962C8B-B14F-4D97-AF65-F5344CB8AC3E}">
        <p14:creationId xmlns:p14="http://schemas.microsoft.com/office/powerpoint/2010/main" val="320284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267202"/>
            <a:ext cx="4350026" cy="1683024"/>
          </a:xfr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участников встречи по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Хабаровской духовной семинарии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dvseminary.ru/upload-for-seminary/20150404/IMG_806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331303"/>
            <a:ext cx="5314122" cy="339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dvseminary.ru/upload-for-seminary/20150404/IMG_813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57" y="2105178"/>
            <a:ext cx="5065360" cy="3237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09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846" y="954156"/>
            <a:ext cx="8915399" cy="1051560"/>
          </a:xfrm>
        </p:spPr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2846" y="2213112"/>
            <a:ext cx="10146128" cy="2199301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даптация в социуме</a:t>
            </a:r>
            <a:r>
              <a:rPr lang="ru-RU" sz="3600" dirty="0" smtClean="0">
                <a:solidFill>
                  <a:schemeClr val="tx1"/>
                </a:solidFill>
              </a:rPr>
              <a:t>,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межнациональных и межконфессиональных конфликтов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Задачи: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50989"/>
            <a:ext cx="8596668" cy="3880773"/>
          </a:xfrm>
        </p:spPr>
        <p:txBody>
          <a:bodyPr>
            <a:noAutofit/>
          </a:bodyPr>
          <a:lstStyle/>
          <a:p>
            <a:pPr lvl="0" defTabSz="914400">
              <a:spcBef>
                <a:spcPct val="20000"/>
              </a:spcBef>
              <a:buClrTx/>
              <a:buFont typeface="Arial" pitchFamily="34" charset="0"/>
              <a:buChar char="•"/>
              <a:defRPr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толерантности (позитивного отношения к людям других национальностей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этнических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spcBef>
                <a:spcPct val="20000"/>
              </a:spcBef>
              <a:buClrTx/>
              <a:buFont typeface="Arial" pitchFamily="34" charset="0"/>
              <a:buChar char="•"/>
              <a:defRPr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интереса к иной (русской) культуре и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языку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spcBef>
                <a:spcPct val="20000"/>
              </a:spcBef>
              <a:buClrTx/>
              <a:buFont typeface="Arial" pitchFamily="34" charset="0"/>
              <a:buChar char="•"/>
              <a:defRPr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коммуникативных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возможностей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2" b="26242"/>
          <a:stretch>
            <a:fillRect/>
          </a:stretch>
        </p:blipFill>
        <p:spPr>
          <a:xfrm>
            <a:off x="367791" y="172942"/>
            <a:ext cx="7544758" cy="3047336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785481" y="4424127"/>
            <a:ext cx="2021128" cy="6740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</a:rPr>
              <a:t>Буклет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2" b="24102"/>
          <a:stretch>
            <a:fillRect/>
          </a:stretch>
        </p:blipFill>
        <p:spPr>
          <a:xfrm>
            <a:off x="438795" y="3454882"/>
            <a:ext cx="7346687" cy="3286539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6" y="3339549"/>
            <a:ext cx="7498363" cy="348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9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3" y="4727978"/>
            <a:ext cx="4470894" cy="154121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Урок изобразительного искусства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06117" y="5847848"/>
            <a:ext cx="8915400" cy="64008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/>
                </a:solidFill>
                <a:latin typeface="+mj-lt"/>
              </a:rPr>
              <a:t>Урок ИЗО</a:t>
            </a:r>
            <a:endParaRPr lang="ru-RU" sz="28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4" name="Рисунок 3" descr="http://pravostok.ru/upload/information_system_28/4/4/1/item_44133/information_items_4413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"/>
          <a:stretch/>
        </p:blipFill>
        <p:spPr bwMode="auto">
          <a:xfrm>
            <a:off x="140863" y="278296"/>
            <a:ext cx="6279541" cy="380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pravostok.ru/upload/information_system_28/4/4/1/item_44132/information_items_4413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42" y="53998"/>
            <a:ext cx="5182293" cy="394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pravostok.ru/upload/information_system_28/4/4/1/item_44137/information_items_4413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697" y="3472069"/>
            <a:ext cx="4616025" cy="3240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749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3" y="5989320"/>
            <a:ext cx="8915400" cy="70104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/>
                </a:solidFill>
                <a:latin typeface="+mj-lt"/>
              </a:rPr>
              <a:t>Урок ИЗО</a:t>
            </a:r>
            <a:endParaRPr lang="ru-RU" sz="28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4" name="Рисунок 3" descr="http://pravostok.ru/upload/information_system_28/4/4/1/item_44138/information_items_4413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2" y="310100"/>
            <a:ext cx="9269747" cy="5454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71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848" y="5141843"/>
            <a:ext cx="2950529" cy="6162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Урок пения </a:t>
            </a:r>
            <a:endParaRPr lang="ru-RU" dirty="0"/>
          </a:p>
        </p:txBody>
      </p:sp>
      <p:pic>
        <p:nvPicPr>
          <p:cNvPr id="6" name="Объект 5" descr="http://pravostok.ru/upload/information_system_28/4/4/1/item_44144/information_items_44144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408" y="149684"/>
            <a:ext cx="5807839" cy="365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http://pravostok.ru/upload/information_system_28/4/4/1/item_44141/information_items_44141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1" y="129946"/>
            <a:ext cx="5117256" cy="367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pravostok.ru/upload/information_system_28/4/4/1/item_44149/information_items_4414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78" y="3481663"/>
            <a:ext cx="5223498" cy="3320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26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420" y="6029739"/>
            <a:ext cx="6478839" cy="828261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В храме Хабаровской духовной семинарии</a:t>
            </a:r>
            <a:endParaRPr lang="ru-RU" sz="2800" dirty="0"/>
          </a:p>
        </p:txBody>
      </p:sp>
      <p:pic>
        <p:nvPicPr>
          <p:cNvPr id="5" name="Объект 4" descr="http://pravostok.ru/upload/information_system_28/4/4/1/item_44151/information_items_4415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295" y="26506"/>
            <a:ext cx="4770783" cy="585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pravostok.ru/upload/information_system_28/4/4/1/item_44152/information_items_4415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8" y="2478157"/>
            <a:ext cx="5009321" cy="3260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8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726</TotalTime>
  <Words>98</Words>
  <Application>Microsoft Office PowerPoint</Application>
  <PresentationFormat>Широкоэкранный</PresentationFormat>
  <Paragraphs>21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Trebuchet MS</vt:lpstr>
      <vt:lpstr>Wingdings 3</vt:lpstr>
      <vt:lpstr>Грань</vt:lpstr>
      <vt:lpstr>Приобщение детей граждан полиэтнической среды к Русской культуре на базе Хабаровской духовной семинари</vt:lpstr>
      <vt:lpstr>Презентация PowerPoint</vt:lpstr>
      <vt:lpstr>Цель:</vt:lpstr>
      <vt:lpstr>Задачи:</vt:lpstr>
      <vt:lpstr>Презентация PowerPoint</vt:lpstr>
      <vt:lpstr>Урок изобразительного искусства</vt:lpstr>
      <vt:lpstr>Презентация PowerPoint</vt:lpstr>
      <vt:lpstr>Урок пения </vt:lpstr>
      <vt:lpstr>В храме Хабаровской духовной семинарии</vt:lpstr>
      <vt:lpstr>Презентация PowerPoint</vt:lpstr>
      <vt:lpstr>Экскурсия в зоосад имени Сысоева</vt:lpstr>
      <vt:lpstr>Изготовление журавликов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Приобщение детей граждан полиэтнической среды к Русской культуре</dc:title>
  <dc:creator>Лях</dc:creator>
  <cp:lastModifiedBy>Лях</cp:lastModifiedBy>
  <cp:revision>38</cp:revision>
  <dcterms:created xsi:type="dcterms:W3CDTF">2015-09-20T10:31:17Z</dcterms:created>
  <dcterms:modified xsi:type="dcterms:W3CDTF">2015-10-05T12:35:49Z</dcterms:modified>
</cp:coreProperties>
</file>