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29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209-A43F-4A03-A7C8-54F9718D23A8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2064-7577-447D-A10B-5539A3A9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6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209-A43F-4A03-A7C8-54F9718D23A8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2064-7577-447D-A10B-5539A3A9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6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209-A43F-4A03-A7C8-54F9718D23A8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2064-7577-447D-A10B-5539A3A9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5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209-A43F-4A03-A7C8-54F9718D23A8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2064-7577-447D-A10B-5539A3A9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5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209-A43F-4A03-A7C8-54F9718D23A8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2064-7577-447D-A10B-5539A3A9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7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209-A43F-4A03-A7C8-54F9718D23A8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2064-7577-447D-A10B-5539A3A9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41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209-A43F-4A03-A7C8-54F9718D23A8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2064-7577-447D-A10B-5539A3A9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4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209-A43F-4A03-A7C8-54F9718D23A8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2064-7577-447D-A10B-5539A3A9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5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209-A43F-4A03-A7C8-54F9718D23A8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2064-7577-447D-A10B-5539A3A9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2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209-A43F-4A03-A7C8-54F9718D23A8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2064-7577-447D-A10B-5539A3A9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5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209-A43F-4A03-A7C8-54F9718D23A8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2064-7577-447D-A10B-5539A3A9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7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17209-A43F-4A03-A7C8-54F9718D23A8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32064-7577-447D-A10B-5539A3A98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0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3" y="-1"/>
            <a:ext cx="12192000" cy="67952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9182" y="-2660"/>
            <a:ext cx="9144000" cy="1125351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Шатёр историй</a:t>
            </a:r>
            <a:endParaRPr lang="ru-RU" sz="7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4306" y="6278946"/>
            <a:ext cx="9144000" cy="494833"/>
          </a:xfrm>
        </p:spPr>
        <p:txBody>
          <a:bodyPr/>
          <a:lstStyle/>
          <a:p>
            <a:r>
              <a:rPr lang="ru-RU" dirty="0" smtClean="0"/>
              <a:t>Инициативная группа Николаевского муниципального района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531" y="1076705"/>
            <a:ext cx="6947647" cy="4631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7" r="11569"/>
          <a:stretch/>
        </p:blipFill>
        <p:spPr>
          <a:xfrm>
            <a:off x="0" y="2099840"/>
            <a:ext cx="6873401" cy="4152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708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14"/>
          <a:stretch/>
        </p:blipFill>
        <p:spPr>
          <a:xfrm>
            <a:off x="3753853" y="0"/>
            <a:ext cx="8438147" cy="687205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0301502">
            <a:off x="109596" y="1909627"/>
            <a:ext cx="3991929" cy="2479563"/>
          </a:xfrm>
        </p:spPr>
        <p:txBody>
          <a:bodyPr>
            <a:normAutofit/>
          </a:bodyPr>
          <a:lstStyle/>
          <a:p>
            <a:r>
              <a:rPr lang="ru-RU" b="1" dirty="0" smtClean="0"/>
              <a:t>СМИ о проекте</a:t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51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944" y="538126"/>
            <a:ext cx="9841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Инициативная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группа: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любители краеведения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944" y="1576354"/>
            <a:ext cx="1006553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группа: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емьи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детьми г. Николаевска-на-Амуре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944" y="2473779"/>
            <a:ext cx="112757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проекта: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пространства для организации совместного семейного вечернего культурно-просветительского времяпровождения в г.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Николаевске-на-Амуре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053" y="4347264"/>
            <a:ext cx="112757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Результаты: 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создано сообщество любителей краеведения; 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-организован интересный содержательный  вечерний досуг для семей;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повысился интерес к истории своего края, города малой Родины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89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444" y="218255"/>
            <a:ext cx="11795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тематические культурно-просветительские мероприятия проекта: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кинопоказ;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-викторины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-конкурсы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-обсуждения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80" y="3318570"/>
            <a:ext cx="106118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партнеры: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Межпоселенческий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краеведческий музей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им.В.Е.Розова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Муниципальный ресурсный центр;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Общественная организация Хабаровского края центр общественных инициатив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Нижнеамурье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молодежная организация «Волонтеры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Нижнеамурья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СМИ.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5643"/>
            <a:ext cx="12192000" cy="4732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«То, что Николаевск пребывает в забвении - преступление перед памятью. Самый «продвинутый» город региона до 1919 года. Столица золотопромышленников. Масса интересных историй с ним связанных. Музей чудесный. Но сколько дальневосточников там побывало?» -</a:t>
            </a:r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Леонид Ефимович Бляхер, философ, писатель, доктор философских наук, профессор, заведующий кафедрой философии и культурологии Тихоокеанского государственного университета.</a:t>
            </a:r>
            <a:endParaRPr lang="ru-RU" sz="2800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887" y="361025"/>
            <a:ext cx="122144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летних вечерних киносеансов – замечательная возможность погрузиться всей семьей в историю самого «продвинутого» города региона до 1919 года, вдохновиться атмосферой того времени, стать участниками викторин и конкурсов.</a:t>
            </a:r>
          </a:p>
          <a:p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Репертуар летнего кинотеатра включил в себя историческую хронику г. Николаевска-на-Амуре, Николаевского района, документальные, художественный и мультипликационный фильмы о людях, событиях, связанных с историей Хабаровского края.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" y="186087"/>
            <a:ext cx="4831882" cy="64425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21691" y="186087"/>
            <a:ext cx="652913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«Интерес к истории своей малой Родины у жителей </a:t>
            </a:r>
            <a:r>
              <a:rPr lang="ru-RU" sz="28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необходимо пробуждать. Первые </a:t>
            </a:r>
            <a:r>
              <a:rPr lang="ru-RU" sz="28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шаги сделаны благодаря проекту «Шатер историй». Проект объединил семьи в новое сообщество, 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формировал взаимопонимание между членами семьи. Проект дал возможность объединиться в новое семейное вечернее культурно-просветительское времяпрепровождение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 рассказывает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Хохлова, один из организаторов проекта.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57" y="62040"/>
            <a:ext cx="5397500" cy="3606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3903" cy="2897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5" y="3432409"/>
            <a:ext cx="6382577" cy="3244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90" y="1748365"/>
            <a:ext cx="5456011" cy="5456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4798" r="9517"/>
          <a:stretch/>
        </p:blipFill>
        <p:spPr>
          <a:xfrm>
            <a:off x="6059690" y="3358926"/>
            <a:ext cx="3166710" cy="2509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545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0" y="-163630"/>
            <a:ext cx="5149516" cy="6851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71" y="153016"/>
            <a:ext cx="4909286" cy="3272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65" y="3425873"/>
            <a:ext cx="5101791" cy="340119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02494" y="3599849"/>
            <a:ext cx="3676850" cy="21945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Проект:</a:t>
            </a:r>
            <a:br>
              <a:rPr lang="ru-RU" b="1" dirty="0" smtClean="0"/>
            </a:br>
            <a:r>
              <a:rPr lang="ru-RU" b="1" dirty="0"/>
              <a:t>-</a:t>
            </a:r>
            <a:r>
              <a:rPr lang="ru-RU" b="1" dirty="0" smtClean="0"/>
              <a:t> собрал</a:t>
            </a:r>
            <a:br>
              <a:rPr lang="ru-RU" b="1" dirty="0" smtClean="0"/>
            </a:br>
            <a:r>
              <a:rPr lang="ru-RU" b="1" dirty="0" smtClean="0"/>
              <a:t>- познакомил</a:t>
            </a:r>
            <a:br>
              <a:rPr lang="ru-RU" b="1" dirty="0" smtClean="0"/>
            </a:br>
            <a:r>
              <a:rPr lang="ru-RU" b="1" dirty="0" smtClean="0"/>
              <a:t>- объединил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98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7200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36" y="8823"/>
            <a:ext cx="5130264" cy="3420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/>
          <a:stretch/>
        </p:blipFill>
        <p:spPr>
          <a:xfrm>
            <a:off x="4634265" y="3649578"/>
            <a:ext cx="4148489" cy="3208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65" y="-1"/>
            <a:ext cx="2365206" cy="3547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4"/>
          <a:stretch/>
        </p:blipFill>
        <p:spPr>
          <a:xfrm>
            <a:off x="9022080" y="3214838"/>
            <a:ext cx="3025541" cy="36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282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Тема Office</vt:lpstr>
      <vt:lpstr>Шатёр историй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Проект: - собрал - познакомил - объединил </vt:lpstr>
      <vt:lpstr>Презентация PowerPoint</vt:lpstr>
      <vt:lpstr>СМИ о проекте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Шатёр историй</dc:title>
  <dc:creator>АННА</dc:creator>
  <cp:lastModifiedBy>АННА</cp:lastModifiedBy>
  <cp:revision>21</cp:revision>
  <dcterms:created xsi:type="dcterms:W3CDTF">2018-10-11T03:20:10Z</dcterms:created>
  <dcterms:modified xsi:type="dcterms:W3CDTF">2018-10-11T07:00:38Z</dcterms:modified>
</cp:coreProperties>
</file>