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3" r:id="rId12"/>
    <p:sldId id="264" r:id="rId13"/>
    <p:sldId id="268" r:id="rId14"/>
    <p:sldId id="269" r:id="rId15"/>
    <p:sldId id="272" r:id="rId16"/>
    <p:sldId id="274" r:id="rId17"/>
    <p:sldId id="273" r:id="rId18"/>
    <p:sldId id="271" r:id="rId19"/>
    <p:sldId id="275" r:id="rId20"/>
    <p:sldId id="277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691" autoAdjust="0"/>
  </p:normalViewPr>
  <p:slideViewPr>
    <p:cSldViewPr>
      <p:cViewPr varScale="1">
        <p:scale>
          <a:sx n="68" d="100"/>
          <a:sy n="68" d="100"/>
        </p:scale>
        <p:origin x="3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12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Сергеевское сельское поселение Хабаровского района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ТОС\Слайды для презинтации\2018-03-13-10-26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18600"/>
            <a:ext cx="7726040" cy="44644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1592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\Desktop\ТОС\Слайды для презинтации\IMG_20181009_112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1137"/>
            <a:ext cx="8064896" cy="446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09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1\Desktop\ТОС\Слайды для презинтации\IMG_3796-28-09-18-12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1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ТОС\Слайды для презинтации\IMG_3795-28-09-18-12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43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712968" cy="4522440"/>
          </a:xfrm>
        </p:spPr>
        <p:txBody>
          <a:bodyPr/>
          <a:lstStyle/>
          <a:p>
            <a:pPr algn="ctr"/>
            <a:r>
              <a:rPr lang="ru-RU" sz="7000" b="1" dirty="0" smtClean="0"/>
              <a:t>ПРОЕКТ </a:t>
            </a:r>
            <a:br>
              <a:rPr lang="ru-RU" sz="7000" b="1" dirty="0" smtClean="0"/>
            </a:br>
            <a:r>
              <a:rPr lang="ru-RU" sz="6000" b="1" dirty="0" smtClean="0"/>
              <a:t>«Встречай Новый Год </a:t>
            </a:r>
            <a:br>
              <a:rPr lang="ru-RU" sz="6000" b="1" dirty="0" smtClean="0"/>
            </a:br>
            <a:r>
              <a:rPr lang="ru-RU" sz="6000" b="1" dirty="0" smtClean="0"/>
              <a:t>всем селом!».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22339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ТОС\Елка\бел конч. 8 мет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1125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5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3244334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/>
              <a:t>ПРОЕКТ </a:t>
            </a:r>
          </a:p>
          <a:p>
            <a:pPr algn="ctr"/>
            <a:r>
              <a:rPr lang="ru-RU" sz="4500" b="1" dirty="0" smtClean="0"/>
              <a:t>«Чистая </a:t>
            </a:r>
            <a:r>
              <a:rPr lang="ru-RU" sz="4500" b="1" dirty="0"/>
              <a:t>вода в каждый дом!»</a:t>
            </a:r>
          </a:p>
        </p:txBody>
      </p:sp>
    </p:spTree>
    <p:extLst>
      <p:ext uri="{BB962C8B-B14F-4D97-AF65-F5344CB8AC3E}">
        <p14:creationId xmlns:p14="http://schemas.microsoft.com/office/powerpoint/2010/main" val="71171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0" cy="864096"/>
          </a:xfrm>
        </p:spPr>
        <p:txBody>
          <a:bodyPr/>
          <a:lstStyle/>
          <a:p>
            <a:pPr algn="ctr"/>
            <a:r>
              <a:rPr lang="ru-RU" b="1" dirty="0" smtClean="0"/>
              <a:t>ДО замены ёмкости</a:t>
            </a:r>
            <a:endParaRPr lang="ru-RU" b="1" dirty="0"/>
          </a:p>
        </p:txBody>
      </p:sp>
      <p:pic>
        <p:nvPicPr>
          <p:cNvPr id="14339" name="Picture 3" descr="C:\Users\1\Desktop\ТОС\Скважина\Готовый проект скважины\IMG_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1\Desktop\ТОС\Скважина\Готовый проект скважины\IMG_4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960440" cy="403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6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7088"/>
            <a:ext cx="7145337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692696"/>
            <a:ext cx="7543800" cy="1224136"/>
          </a:xfrm>
        </p:spPr>
        <p:txBody>
          <a:bodyPr/>
          <a:lstStyle/>
          <a:p>
            <a:r>
              <a:rPr lang="ru-RU" sz="4000" b="1" dirty="0" smtClean="0"/>
              <a:t>Наземная</a:t>
            </a:r>
            <a:br>
              <a:rPr lang="ru-RU" sz="4000" b="1" dirty="0" smtClean="0"/>
            </a:br>
            <a:r>
              <a:rPr lang="ru-RU" sz="4000" b="1" dirty="0" smtClean="0"/>
              <a:t> накопительная ёмкость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39352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835292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/>
              <a:t>ПРОЕКТ </a:t>
            </a:r>
          </a:p>
          <a:p>
            <a:pPr algn="ctr"/>
            <a:r>
              <a:rPr lang="ru-RU" sz="5000" b="1" dirty="0"/>
              <a:t>р</a:t>
            </a:r>
            <a:r>
              <a:rPr lang="ru-RU" sz="5000" b="1" dirty="0" smtClean="0"/>
              <a:t>еконструкция  </a:t>
            </a:r>
            <a:r>
              <a:rPr lang="ru-RU" sz="5000" b="1" dirty="0"/>
              <a:t>детской игровой площадки в центре с. Сергеевка «ДЕТСКИЕ ЗАБАВЫ»</a:t>
            </a:r>
          </a:p>
        </p:txBody>
      </p:sp>
    </p:spTree>
    <p:extLst>
      <p:ext uri="{BB962C8B-B14F-4D97-AF65-F5344CB8AC3E}">
        <p14:creationId xmlns:p14="http://schemas.microsoft.com/office/powerpoint/2010/main" val="892505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ТОС\Слайды для презинтации\IMG-20180706-WA004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836712"/>
            <a:ext cx="7543800" cy="79208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До реконструкции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5901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496944" cy="3528392"/>
          </a:xfrm>
        </p:spPr>
        <p:txBody>
          <a:bodyPr/>
          <a:lstStyle/>
          <a:p>
            <a:pPr algn="ctr"/>
            <a:r>
              <a:rPr lang="ru-RU" sz="7000" i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7000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7000" i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7000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6000" b="1" dirty="0" smtClean="0">
                <a:solidFill>
                  <a:schemeClr val="tx1">
                    <a:lumMod val="95000"/>
                  </a:schemeClr>
                </a:solidFill>
              </a:rPr>
              <a:t>ПРОЕКТ </a:t>
            </a:r>
            <a:br>
              <a:rPr lang="ru-RU" sz="60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6000" b="1" dirty="0" smtClean="0">
                <a:solidFill>
                  <a:schemeClr val="tx1">
                    <a:lumMod val="95000"/>
                  </a:schemeClr>
                </a:solidFill>
              </a:rPr>
              <a:t>«ВЕЧНАЯ ПАМЯТЬ ОДНОСЕЛЬЧАНАМ»</a:t>
            </a:r>
            <a:endParaRPr lang="ru-RU" sz="60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77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870074"/>
            <a:ext cx="6840537" cy="41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692696"/>
            <a:ext cx="7543800" cy="1008112"/>
          </a:xfrm>
        </p:spPr>
        <p:txBody>
          <a:bodyPr/>
          <a:lstStyle/>
          <a:p>
            <a:pPr algn="ctr"/>
            <a:r>
              <a:rPr lang="ru-RU" sz="3500" b="1" dirty="0" smtClean="0"/>
              <a:t>Дооборудование площадки </a:t>
            </a:r>
            <a:br>
              <a:rPr lang="ru-RU" sz="3500" b="1" dirty="0" smtClean="0"/>
            </a:br>
            <a:r>
              <a:rPr lang="ru-RU" sz="3500" b="1" dirty="0" smtClean="0"/>
              <a:t>«Детские забавы».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3038500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4969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153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628800"/>
            <a:ext cx="7543800" cy="2592288"/>
          </a:xfrm>
        </p:spPr>
        <p:txBody>
          <a:bodyPr/>
          <a:lstStyle/>
          <a:p>
            <a:pPr algn="ctr"/>
            <a:r>
              <a:rPr lang="ru-RU" sz="7000" b="1" smtClean="0"/>
              <a:t>СПАСИБО </a:t>
            </a:r>
            <a:br>
              <a:rPr lang="ru-RU" sz="7000" b="1" smtClean="0"/>
            </a:br>
            <a:r>
              <a:rPr lang="ru-RU" sz="7000" b="1" smtClean="0"/>
              <a:t>ЗА </a:t>
            </a:r>
            <a:r>
              <a:rPr lang="ru-RU" sz="7000" b="1" dirty="0" smtClean="0"/>
              <a:t>ВНИМАНИЕ</a:t>
            </a:r>
            <a:endParaRPr lang="ru-RU" sz="7000" b="1" dirty="0"/>
          </a:p>
        </p:txBody>
      </p:sp>
    </p:spTree>
    <p:extLst>
      <p:ext uri="{BB962C8B-B14F-4D97-AF65-F5344CB8AC3E}">
        <p14:creationId xmlns:p14="http://schemas.microsoft.com/office/powerpoint/2010/main" val="61859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720080"/>
          </a:xfrm>
        </p:spPr>
        <p:txBody>
          <a:bodyPr/>
          <a:lstStyle/>
          <a:p>
            <a:pPr algn="ctr"/>
            <a:r>
              <a:rPr lang="ru-RU" b="1" dirty="0" smtClean="0"/>
              <a:t>До реконструкции</a:t>
            </a:r>
            <a:endParaRPr lang="ru-RU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45634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1\Desktop\ТОС\РЕАЛИЗОВАННЫЕ ПРОЕКТЫ\памятник\памятник по проекту тос\До\IMG_20150409_151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10445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4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4936" cy="1224136"/>
          </a:xfrm>
        </p:spPr>
        <p:txBody>
          <a:bodyPr/>
          <a:lstStyle/>
          <a:p>
            <a:pPr algn="ctr"/>
            <a:r>
              <a:rPr lang="ru-RU" sz="4500" b="1" dirty="0" smtClean="0"/>
              <a:t>ПОСЛЕ РЕКОНСТРУКЦИИ</a:t>
            </a:r>
            <a:endParaRPr lang="ru-RU" sz="4500" b="1" dirty="0"/>
          </a:p>
        </p:txBody>
      </p:sp>
      <p:pic>
        <p:nvPicPr>
          <p:cNvPr id="3078" name="Picture 6" descr="C:\Users\1\Desktop\ТОС\РЕАЛИЗОВАННЫЕ ПРОЕКТЫ\памятник\памятник по проекту тос\После\IMG_20171104_105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54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ТОС\Слайды для презинтации\IMG-20180509-WA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8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ТОС\Слайды для презинтации\IMG-20180509-WA0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8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ТОС\Слайды для презинтации\IMG-20180509-WA0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7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ТОС\Слайды для презинтации\image (8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49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274</TotalTime>
  <Words>42</Words>
  <Application>Microsoft Office PowerPoint</Application>
  <PresentationFormat>Экран (4:3)</PresentationFormat>
  <Paragraphs>14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Palatino Linotype</vt:lpstr>
      <vt:lpstr>Wingdings</vt:lpstr>
      <vt:lpstr>Базовая</vt:lpstr>
      <vt:lpstr>Сергеевское сельское поселение Хабаровского района</vt:lpstr>
      <vt:lpstr>  ПРОЕКТ  «ВЕЧНАЯ ПАМЯТЬ ОДНОСЕЛЬЧАНАМ»</vt:lpstr>
      <vt:lpstr>До реконструкции</vt:lpstr>
      <vt:lpstr>ПОСЛЕ РЕКОНСТРУКЦИИ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 «Встречай Новый Год  всем селом!».</vt:lpstr>
      <vt:lpstr>Презентация PowerPoint</vt:lpstr>
      <vt:lpstr>Презентация PowerPoint</vt:lpstr>
      <vt:lpstr>ДО замены ёмкости</vt:lpstr>
      <vt:lpstr>Наземная  накопительная ёмкость</vt:lpstr>
      <vt:lpstr>Презентация PowerPoint</vt:lpstr>
      <vt:lpstr> До реконструкции</vt:lpstr>
      <vt:lpstr>Дооборудование площадки  «Детские забавы».</vt:lpstr>
      <vt:lpstr>Презентация PowerPoint</vt:lpstr>
      <vt:lpstr>СПАСИБО 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Сергеевское сельское поселение Хабаровского района</dc:title>
  <dc:creator>мегавольт</dc:creator>
  <cp:lastModifiedBy>Свищ Елена Николаевна</cp:lastModifiedBy>
  <cp:revision>17</cp:revision>
  <dcterms:created xsi:type="dcterms:W3CDTF">2018-10-06T12:49:09Z</dcterms:created>
  <dcterms:modified xsi:type="dcterms:W3CDTF">2018-10-29T00:29:31Z</dcterms:modified>
</cp:coreProperties>
</file>