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72" r:id="rId5"/>
    <p:sldId id="258" r:id="rId6"/>
    <p:sldId id="273" r:id="rId7"/>
    <p:sldId id="274" r:id="rId8"/>
    <p:sldId id="275" r:id="rId9"/>
    <p:sldId id="260" r:id="rId10"/>
    <p:sldId id="276" r:id="rId11"/>
    <p:sldId id="261" r:id="rId12"/>
    <p:sldId id="277" r:id="rId13"/>
    <p:sldId id="278" r:id="rId14"/>
    <p:sldId id="264" r:id="rId15"/>
    <p:sldId id="265" r:id="rId16"/>
    <p:sldId id="266" r:id="rId17"/>
    <p:sldId id="279" r:id="rId18"/>
    <p:sldId id="280" r:id="rId19"/>
    <p:sldId id="281" r:id="rId20"/>
    <p:sldId id="269" r:id="rId21"/>
    <p:sldId id="282" r:id="rId22"/>
    <p:sldId id="268" r:id="rId2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902B-FD86-434B-A30E-6DB5E25C019A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4BF07-D1C9-4E9C-AB10-5349F116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4BF07-D1C9-4E9C-AB10-5349F116D3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5515" y="680660"/>
            <a:ext cx="254000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 flipH="1">
            <a:off x="0" y="1986462"/>
            <a:ext cx="3079750" cy="2238703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106857" y="2564904"/>
            <a:ext cx="6799143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0000"/>
              </a:buClr>
              <a:buSzPts val="2200"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Historic" pitchFamily="34" charset="0"/>
                <a:cs typeface="Times New Roman" pitchFamily="18" charset="0"/>
                <a:sym typeface="Tahoma"/>
              </a:rPr>
              <a:t>Национальный проект</a:t>
            </a:r>
          </a:p>
          <a:p>
            <a:pPr lvl="0">
              <a:buClr>
                <a:srgbClr val="FF0000"/>
              </a:buClr>
              <a:buSzPts val="2200"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Historic" pitchFamily="34" charset="0"/>
                <a:cs typeface="Times New Roman" pitchFamily="18" charset="0"/>
                <a:sym typeface="Tahoma"/>
              </a:rPr>
              <a:t>«Экология»</a:t>
            </a:r>
            <a:endParaRPr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4376936" y="5445230"/>
            <a:ext cx="5319384" cy="990207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rgbClr val="BFBFBF"/>
              </a:buClr>
              <a:buSzPts val="1600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Выполнил: студент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132гр.</a:t>
            </a:r>
          </a:p>
          <a:p>
            <a:pPr lvl="0" algn="r">
              <a:buClr>
                <a:srgbClr val="BFBFBF"/>
              </a:buClr>
              <a:buSzPts val="1600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Цюпа Андрей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7288" y="404664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Дальневосточный институт управления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0" y="928670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«Сохранение уникальных водных объектов»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4488" y="1916832"/>
            <a:ext cx="9073008" cy="495520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восстановление и экологическая реабилитация водных объектов.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улучшение экологического состояния озер и водохранилищ.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улучшение экологического состояния гидрографической сети.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очистка от мусора берегов и прилегающих акваторий озер и рек.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Количество населения, улучшившего экологические условия проживания вблизи водных объектов.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Количество населения, вовлеченного в мероприятия по очистке берегов водных объектов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381328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http://government.ru/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«Сохранение биологического разнообразия и развитие экологического туризма»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44488" y="1916832"/>
            <a:ext cx="9073008" cy="403187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увеличение площади особо охраняемых природных территорий не менее чем на 5 млн.гектаров.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Сохранение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включая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реинтродукцию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редких видов животных.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Увеличение количества посетителей на ООПТ не менее чем на 4 млн. человек.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«Сохранение лесов»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4488" y="1916832"/>
            <a:ext cx="9073008" cy="206210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сохранение лесов, в том числе на основе их воспроизводства на всех участках вырубленных и погибших лесных насаждений.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0" y="785794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«Внедрение наилучших доступных технологий»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4488" y="1916832"/>
            <a:ext cx="9073008" cy="255454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применение всеми объектами, оказывающими значительное негативное воздействие на окружающую среду, системы экологического регулирования, основанного на использовании наилучших доступных технологий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Хабаровского края.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https://np.khabkrai.ru/Proekty/Ekologiya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88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«Экология» Хабаровского края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144" t="15375" r="20425" b="19657"/>
          <a:stretch>
            <a:fillRect/>
          </a:stretch>
        </p:blipFill>
        <p:spPr bwMode="auto">
          <a:xfrm>
            <a:off x="848544" y="1844824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0512" y="98072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Планируется: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911" t="28172" r="20425" b="24579"/>
          <a:stretch>
            <a:fillRect/>
          </a:stretch>
        </p:blipFill>
        <p:spPr bwMode="auto">
          <a:xfrm>
            <a:off x="364940" y="1988840"/>
            <a:ext cx="93820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80592" y="980728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национального проекта "Экология"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1988840"/>
            <a:ext cx="9001000" cy="44012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Запланирована ликвидация несанкционированных свалок и объектов накопленного экологического ущерба, таких как брошенные предприятия, места скопления промышленных отходов и так далее, что позволит улучшить экологическую обстановку для 280 тыс. жителей края, а также восстановить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рекультивировать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22,6 га земель.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Сделает первые шаги реформа обращения с мусором. Доля жителей края, обеспеченных качественной питьевой водой из систем централизованного водоснабжения, достигнет 88,2 %. Объем твердых коммунальных отходов, направленных на обработку составит 358,0 тыс. тонн к 2024 году.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крае будут проведены мероприятия по отчистке от мусора прибрежной полосы водных объектов, а также будут созданы новые особо охраняемые природные территории краевого значения.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Ущерб от лесных пожаров снизится, а обеспечение баланса выбытия и воспроизводства лесов достигнет отметки 100 %.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Чистая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(Хабаровский </a:t>
            </a:r>
            <a:r>
              <a:rPr lang="ru-RU" sz="2000" dirty="0" smtClean="0">
                <a:solidFill>
                  <a:schemeClr val="bg1"/>
                </a:solidFill>
              </a:rPr>
              <a:t>край)</a:t>
            </a:r>
            <a:endParaRPr sz="2000" b="0" i="0" u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Хабаровского края.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https://np.khabkrai.ru/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688" y="1772816"/>
            <a:ext cx="5472608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667908" cy="42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0" y="857232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2560" y="9087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регионального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Чистая страна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(Хабаровский край) 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72272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Хабаровского края.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https://np.khabkrai.ru/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1795463"/>
            <a:ext cx="9705975" cy="449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0" y="785794"/>
            <a:ext cx="9324975" cy="100013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Муниципальной программы городского округа "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Хабаровск""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Улучшение экологического состояния городского округа "Город Хабаровск" на 2014-2020 годы"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Официальный сайт  : режим доступа.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http://docs.cntd.ru/document/465307361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092" y="2357430"/>
            <a:ext cx="9073008" cy="101566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36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стабилизация и оздоровление экологической обстановки в городе; обеспечение экологической безопасности населения.</a:t>
            </a:r>
          </a:p>
          <a:p>
            <a:pPr lvl="0" indent="3600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30" y="3429000"/>
            <a:ext cx="914406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Стратегическая цель муниципального управления и задачи социально-экономического развития города</a:t>
            </a:r>
            <a:r>
              <a:rPr lang="ru-RU" dirty="0" smtClean="0"/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968" y="4214818"/>
            <a:ext cx="9073008" cy="163121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Стратегическая 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качества городской среды.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социально-экономического развития города: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качества атмосферного воздуха;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улучшение охраны и рационального использования водных ресурсов;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охраны земель и обращения с отходами.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4488" y="1916832"/>
            <a:ext cx="9073008" cy="369331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indent="36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Эффективное обращение с отходами производства и потребления, включая ликвидацию всех выявленных на 1 января 2018 г. несанкционированных свалок в границах городов.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Снижение уровня загрязнения атмосферного воздуха в крупных промышленных центрах, в том числе уменьшение не менее чем на 20 процентов совокупного объема выбросов загрязняющих веществ в атмосферный воздух в наиболее загрязненных городах.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Повышение качества питьевой воды для населения, в том числе для жителей населенных пунктов, не оборудованных современными системами централизованного водоснабжения.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Экологическое оздоровление водных объектов, включая реку Волгу, и сохранение уникальных водных систем, включая озера Байкал и Телецкое.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Сохранение биологического разнообразия, в том числе посредством создания не менее 24 новых особо охраняемых природных территорий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560" y="9087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национального проекта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381328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http://government.ru/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48544" y="98072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488" y="2060848"/>
            <a:ext cx="9073008" cy="45243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сокращение выбросов загрязняющих веществ в атмосферу города;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уменьшение объема сброса загрязненных сточных вод в поверхностные водные объекты;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обращения с отходами производства и потребления;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ликвидация объектов прошлого экологического ущерба;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охрана и воспроизводство городских зеленых насаждений, восстановление и развитие сети особо охраняемых природных территорий местного значения, обеспечение их устойчивого функционирования;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экологическое просвещение, повышение уровня экологической культуры населения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48544" y="9807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488" y="2060848"/>
            <a:ext cx="9073008" cy="48936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2015 году: - перевода одного предприятия на использование природного газа. Достижение к 2017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обеспечения прироста площади особо охраняемых природных территорий местного значения до 33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обеспечения создания шести особо охраняемых природных территории местного значения. Достижение к 2019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увеличения площади зеленых зон города, предназначенных для организации отдыха населения, до 12,1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Достижение к 2020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непревышения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значения индекса загрязнения атмосферного воздуха города (ИЗА) до показателя 13; - сокращения выбросов загрязняющих веществ в атмосферный воздух города с 36,87 до 36,7 тыс. тонн в год;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7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96616" y="9087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04" y="2276872"/>
            <a:ext cx="8928992" cy="452431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аким образом,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ходе 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сделаны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шаги реформа обращения с мусором. Доля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жителей,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обеспеченных качественной питьевой водой из систем централизованного водоснабжения, достигнет 88,2 %. Объем твердых коммунальных отходов, направленных на обработку составит 358,0 тыс. тонн к 2024 году.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 проведены мероприятия по отчистке от мусора прибрежной полосы водных объектов, а также будут созданы новые особо охраняемые природные территории краевого значения.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Ущерб от лесных пожаров снизится, а обеспечение баланса выбытия и воспроизводства лесов достигнет отметки 100 %.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0" y="857232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«Чистая страна»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1928802"/>
            <a:ext cx="9596470" cy="255454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ликвидация свалок и рекультивация территорий, на которых они размещены.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Ликвидация наиболее опасных объектов накопленного экологического вреда окружающей среде.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1669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http://government.ru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4488" y="1916832"/>
            <a:ext cx="9073008" cy="156966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формирование комплексной системы обращения с твердыми коммунальными отходами, включая создание условий для вторичной переработки всех запрещенных к захоронению отходов производства и потребления.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4"/>
            <a:ext cx="876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«Комплексная система обращения с твердыми коммунальными отходами»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381328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http://government.ru/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«Инфраструктура для обращения с отходами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I-II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классов опасности»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8092" y="2643182"/>
            <a:ext cx="9215502" cy="156966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Создание современной инфраструктуры, обеспечивающей безопасное обращение  с отходами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классов опасности.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88668"/>
            <a:ext cx="1052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http://government.ru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4488" y="1916832"/>
            <a:ext cx="9073008" cy="206210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Реализация комплексных планов мероприятий по снижению выбросов загрязняющих веществ в атмосферный воздух в крупных промышленных центрах.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4"/>
            <a:ext cx="876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«Чистый воздух»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381328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http://government.ru/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4488" y="1916832"/>
            <a:ext cx="9073008" cy="193899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Повышение качества питьевой воды посредством модернизации систем водоснабжения и водоподготовки с использованием перспективных технологий, включая технологии, разработанные организациями оборонно-промышленного комплекса.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4"/>
            <a:ext cx="876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«Чистая вода»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381328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http://government.ru/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0" y="928670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«Оздоровление Волги»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4488" y="1916832"/>
            <a:ext cx="9073008" cy="390876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сокращение в три раза доли загрязненных сточных вод, отводимых в реку Волгу.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Обеспечение устойчивого функционирования водохозяйственного комплекса Нижней Волги.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Ликвидация объектов накопленного экологического вреда, представляющих угрозу р.Волге.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Снижение негативного воздействия затонувших судов.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88" y="6381328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 Правительства РФ. Режим доступа: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http://government.ru/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4"/>
          <p:cNvSpPr txBox="1"/>
          <p:nvPr/>
        </p:nvSpPr>
        <p:spPr>
          <a:xfrm>
            <a:off x="2" y="872331"/>
            <a:ext cx="9324975" cy="84296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«Сохранение озера Байкал»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05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8013" y="220719"/>
            <a:ext cx="1529255" cy="5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4488" y="1916832"/>
            <a:ext cx="9073008" cy="156966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реализация проекта по сохранению озера Байкал.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1272</Words>
  <Application>Microsoft Office PowerPoint</Application>
  <PresentationFormat>Лист A4 (210x297 мм)</PresentationFormat>
  <Paragraphs>94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sazan</dc:creator>
  <cp:lastModifiedBy>User</cp:lastModifiedBy>
  <cp:revision>9</cp:revision>
  <dcterms:created xsi:type="dcterms:W3CDTF">2020-06-02T07:05:04Z</dcterms:created>
  <dcterms:modified xsi:type="dcterms:W3CDTF">2020-06-03T15:08:53Z</dcterms:modified>
</cp:coreProperties>
</file>