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57" r:id="rId4"/>
    <p:sldId id="263" r:id="rId5"/>
    <p:sldId id="262" r:id="rId6"/>
    <p:sldId id="264" r:id="rId7"/>
    <p:sldId id="266" r:id="rId8"/>
    <p:sldId id="267" r:id="rId9"/>
    <p:sldId id="260" r:id="rId10"/>
    <p:sldId id="270" r:id="rId11"/>
    <p:sldId id="269" r:id="rId12"/>
    <p:sldId id="272" r:id="rId13"/>
    <p:sldId id="274" r:id="rId14"/>
    <p:sldId id="273" r:id="rId15"/>
    <p:sldId id="275" r:id="rId16"/>
    <p:sldId id="276" r:id="rId17"/>
    <p:sldId id="268" r:id="rId18"/>
    <p:sldId id="278" r:id="rId19"/>
    <p:sldId id="289" r:id="rId20"/>
    <p:sldId id="279" r:id="rId21"/>
    <p:sldId id="259" r:id="rId22"/>
    <p:sldId id="271" r:id="rId23"/>
    <p:sldId id="281" r:id="rId24"/>
    <p:sldId id="288" r:id="rId25"/>
    <p:sldId id="284" r:id="rId26"/>
    <p:sldId id="283" r:id="rId27"/>
    <p:sldId id="282" r:id="rId28"/>
    <p:sldId id="287" r:id="rId29"/>
    <p:sldId id="286" r:id="rId30"/>
    <p:sldId id="280" r:id="rId31"/>
    <p:sldId id="25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7B881-226D-4381-844E-9742E0C9B52E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47C2C-15E5-4B5A-BDC8-A27A8FFB0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713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713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69809"/>
            <a:ext cx="181238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1" y="931580"/>
            <a:ext cx="683109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3110" y="931580"/>
            <a:ext cx="8460891" cy="4571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69807"/>
            <a:ext cx="190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5229200"/>
            <a:ext cx="3596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 группы 131Б,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ГиМУ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Волошин С., Драгонец О.,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Койнова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Ю., Пахомова А., Стародубова 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196752"/>
            <a:ext cx="6830664" cy="212365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Национальный проект </a:t>
            </a:r>
          </a:p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«Международная кооперация и экспорт»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194" name="Picture 2" descr="http://manturovo.org/i/u/nat_proj_6.jpg"/>
          <p:cNvPicPr>
            <a:picLocks noChangeAspect="1" noChangeArrowheads="1"/>
          </p:cNvPicPr>
          <p:nvPr/>
        </p:nvPicPr>
        <p:blipFill>
          <a:blip r:embed="rId4" cstate="print"/>
          <a:srcRect l="6270" t="16238" r="67152" b="26025"/>
          <a:stretch>
            <a:fillRect/>
          </a:stretch>
        </p:blipFill>
        <p:spPr bwMode="auto">
          <a:xfrm>
            <a:off x="4067944" y="3501008"/>
            <a:ext cx="1863207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92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112474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Показатели регионального проекта "Экспорт продукции АПК"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 l="3320" t="14928"/>
          <a:stretch>
            <a:fillRect/>
          </a:stretch>
        </p:blipFill>
        <p:spPr bwMode="auto">
          <a:xfrm>
            <a:off x="395536" y="1772816"/>
            <a:ext cx="87484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9807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ходе реализации регионального проекта "Экспорт продукции АПК"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7544" y="1551275"/>
            <a:ext cx="867645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10 месяцев 2019 года экспорт продукции АПК составил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319,1 млн. долл. США, рост к уровню соответствующего периода 2018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 17,6 %, годовое задание (303,0 млн. долл. США) достигнуто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105,3 процента.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разрезе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подотраслей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рост экспорта за 10 месяцев 2019 года 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сравнении с 10 месяцами 2018 года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продукции масложировой отрасли – на 67,5%;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зерновых и зернобобовых – на 11,9 %;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рыбы и морепродуктов – на 16,6 %;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мясной и молочной продукции – в 15 раз;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продукции пищевой промышленности – на 34,8 %;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прочей продукции АПК – на 31,2 %.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https://ic.pics.livejournal.com/biglogist/34962736/296/296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8672" y="3284984"/>
            <a:ext cx="3295328" cy="32953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5536" y="4653136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товарной структуре экспорта рыбной отрасли края основными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позициями являются мороженая рыба и ракообразные (40,0 %).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Предприятиями пищевой и перерабатывающей промышленности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отгружаются на экспорт пиво, сок, мед, мороженое, молочная продукция,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продукция переработки пантов и рогов северных оленей.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052736"/>
            <a:ext cx="8748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сентябре 2019 года впервые осуществлена отгрузка пастеризованного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молока на экспорт ЗАО «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Переяславский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молочный завод» в объеме 5 тонн.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стало возможным благодаря включению 3 предприятий пищевой 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перерабатывающей промышленности в перечень предприятий, которым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разрешена отгрузка молочной продукции на территорию КНР (кроме ЗАО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«ПМЗ» также АО «ДАКГОМЗ» и ООО «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Исинга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сельского хозяйства, торговли, пищевой 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перерабатывающей промышленности края осуществляет взаимодействие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АО «Российский экспортный центр». Предприятия пищевой 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перерабатывающей промышленности края принимают участие 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всероссийском проекте «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Made in Russia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В 2018 году АО «ДАКГОМЗ»,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ООО «Золотой Юг» стали первыми участниками проекта «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Made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Russia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Хабаровском крае. В 2019 году ИП Амирхановым И.И. подан пакет документов на участие в проекте.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s://www.rstradehouse.com/pr_img/1033110015/20191113/34869899/meyd-in-rasha.jpg"/>
          <p:cNvPicPr>
            <a:picLocks noChangeAspect="1" noChangeArrowheads="1"/>
          </p:cNvPicPr>
          <p:nvPr/>
        </p:nvPicPr>
        <p:blipFill>
          <a:blip r:embed="rId4" cstate="print"/>
          <a:srcRect l="11238" t="20475" r="11120" b="19676"/>
          <a:stretch>
            <a:fillRect/>
          </a:stretch>
        </p:blipFill>
        <p:spPr bwMode="auto">
          <a:xfrm>
            <a:off x="5220072" y="4653136"/>
            <a:ext cx="316835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827584" y="2433518"/>
            <a:ext cx="7920880" cy="36933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Несмотря на возникновение рисков, связанных с осложнением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эпидемиологической ситуации, за первые 3 месяца 2020 года обеспечен рост объемов экспорта. В большей части это обусловлено ростом экспорта рыбы и морепродуктов.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 В целях минимизации рисков и достижения ежеквартальных показателей регионального проекта с предприятиями-экспортерами продукции АПК проводится работа по заключению соглашений о повышении конкурентоспособности и предоставлению поддержки в рамках реализации постановления Правительства РФ от 26.04.2019 г. № 512, по вопросам предоставления поддержки в рамках реализации постановления Правительства РФ от 15.09.2017 г. № 1104, по вопросам предоставления поддержки в виде возмещения части затрат на сертификацию продукции в рамках реализации постановления Правительства РФ от 25.12.2019 г. № 1816.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73" name="Picture 17" descr="https://img2.freepng.ru/20180326/fiw/kisspng-organizational-communication-empresa-business-meeting-5ab952323a5196.7030554715220946422389.jpg"/>
          <p:cNvPicPr>
            <a:picLocks noChangeAspect="1" noChangeArrowheads="1"/>
          </p:cNvPicPr>
          <p:nvPr/>
        </p:nvPicPr>
        <p:blipFill>
          <a:blip r:embed="rId4" cstate="print"/>
          <a:srcRect t="25027" b="8233"/>
          <a:stretch>
            <a:fillRect/>
          </a:stretch>
        </p:blipFill>
        <p:spPr bwMode="auto">
          <a:xfrm>
            <a:off x="7027625" y="1052736"/>
            <a:ext cx="2116375" cy="122413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39552" y="1268760"/>
            <a:ext cx="65527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первого квартала 2020 г. объем экспорта продукции АПК составил 0,85 миллиардов долларов США (102,4% к 2019 г., 27,8% к плану на 2020 г.).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980728"/>
            <a:ext cx="4777655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Региональный проект "Экспорт услуг"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95536" y="1471911"/>
            <a:ext cx="874846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регионального проекта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"Экспорт услуг Хабаровский края" является наращивание объема экспорта услуг до 0,0540 млрд. долл. США к 2024 году.</a:t>
            </a:r>
          </a:p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регионального проекта к 2024 году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Реализовать комплекс мер по увеличению объема экспорта транспортных услуг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края, предусматривающий достижение показателей экспорта в 2024 году в объеме 0,022 млрд. долл. США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-Реализовать комплекс мер по увеличению объема платы за пользование интеллектуальной собственностью и экспорта деловых услуг края, предусматривающий достижение показателей экспорта в 2024 году в объеме 0,0115 млрд. долл. США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Реализовать комплекс мер по увеличению объема экспорта услуг категории "Поездки" Хабаровского края, предусматривающий достижение показателей экспорта в 2024 году в объеме 0,0122 млрд. долл. США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Реализовать комплекс мер по увеличению объема экспорта телекоммуникационных, компьютерных и информационных услуг Хабаровского края, предусматривающий достижение показателей экспорта в 2024 году в объеме 0,001 млрд. долл. США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052736"/>
            <a:ext cx="8748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Реализовать комплекс мер по увеличению объема экспорта услуг категории "Строительство" из Хабаровского края, предусматривающий достижение показателей экспорта в 2024 году в объеме 0,0007 млрд. долл. США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Реализовать комплекс мер по увеличению объема экспорта услуг Хабаровского края, связанных с использованием промышленной продукции, предусматривающий достижение показателей экспорта в 2024 году в объеме 0,0042 млрд. долл. США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Реализовать комплекс мер по увеличению объема экспорта финансовых и страховых услуг Хабаровского края, предусматривающий достижение показателей экспорта в 2024 году в объеме 0,0022 млрд. долл. США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Реализовать комплекс мер по увеличению объема экспорта услуг частным лицам и услуг в сфере культуры и отдыха из Хабаровского края, предусматривающий достижение показателей экспорта в 2024 году в объеме 0,0001 млрд. долл. США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данный момент по каждой задачи идёт утверждение документа.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4" descr="https://pal.tvs-asianics.com/wp-content/uploads/2017/11/solu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869160"/>
            <a:ext cx="3389784" cy="1694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1" name="Picture 11" descr="https://media.istockphoto.com/vectors/overhead-view-of-business-meeting-vector-id164463630?k=6&amp;m=164463630&amp;s=612x612&amp;w=0&amp;h=lgYzp51IqwZPl0e5U0--N21ceHGpWDKfqaLLcAWulcc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908720"/>
            <a:ext cx="2444924" cy="1625955"/>
          </a:xfrm>
          <a:prstGeom prst="rect">
            <a:avLst/>
          </a:prstGeom>
          <a:noFill/>
        </p:spPr>
      </p:pic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23528" y="2415371"/>
            <a:ext cx="88204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заседании проектного комитета национального проекта "Международная кооперация и экспорт" 28 октября 2019 г. приняты следующие решения: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признать показатели, установленные в региональных проектах "Экспорт услуг" на 2019 год, аналитическими в связи с тем, что они устанавливались расчетным способом на основании данных Банка России об объемах экспорта услуг регионов за 1 полугодие 2018 года с учетом нераспределенных по регионам показателей "Транспортные услуги" и "Поездки";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после публикации Банком России в апреле 2020 года данных о стоимостных объемах экспорта услуг в 2019 году в разрезе субъектов РФ по категориям услуг, соответствующим показателям федерального проекта "Экспорт услуг", установить в региональных проектах «Экспорт услуг» в качестве базовых показатели за 2019 год, соответствующие указанным данным Банка России, и произвести перерасчет плановых показателей на период 2020 - 2024 годов.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980728"/>
            <a:ext cx="655272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Региональный проект "Системные меры развития международной кооперации и экспорта в Хабаровском крае"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1839307"/>
            <a:ext cx="8496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 регионального проекта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"Системные меры развития международной кооперации и экспорта в Хабаровском крае" является прирост к уровню 2018 года количества компаний-экспортеров из числа МСП по итогам внедрения Регионального экспортного стандарта 2.0 на 100% к 2024 году.</a:t>
            </a:r>
          </a:p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 мероприятием регионального проекта "Системные меры развития международной кооперации и экспорта в Хабаровском крае" является внедрение в 2020 году Регионального экспортного стандарта 2.0.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2019 год в 11 субъектах РФ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т.ч. и в Хабаровском крае) ввели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Региональный экспортный стандарт 2.0.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Региональный экспортный стандарт 2.0 разработан Российским экспортным центром (РЭЦ) – оператором нацпроекта «Международная кооперация и экспорт». Он включает в себя пять блоков и 20 инструментов поддержки экспортной деятельности в субъектах. При этом документ не ограничивает регионы в части набора инструментов комплексного развития экспорта.  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4365104"/>
            <a:ext cx="396044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-Участие в партнерских акселерационных программах Акселерация экспортеров (ПАО «Сбербанк», компания PWC, фонд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Сколково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ООО «Энергия Экспорта, АО «РЭЦ» и др.);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-Запуск механизма Сертифицированной торговой компании края (СТС).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1124744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приоритеты по внедрению Регионального экспортного стандарта 2.0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2564904"/>
            <a:ext cx="273630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единой системы поддержки и продвижения экспорта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s://kmmebel.ru/kmmebel/himg/maxresdefault1280720!1280!720.jpg"/>
          <p:cNvPicPr>
            <a:picLocks noChangeAspect="1" noChangeArrowheads="1"/>
          </p:cNvPicPr>
          <p:nvPr/>
        </p:nvPicPr>
        <p:blipFill>
          <a:blip r:embed="rId4" cstate="print"/>
          <a:srcRect l="7384" t="13128" r="16661" b="19357"/>
          <a:stretch>
            <a:fillRect/>
          </a:stretch>
        </p:blipFill>
        <p:spPr bwMode="auto">
          <a:xfrm>
            <a:off x="3563888" y="2708920"/>
            <a:ext cx="1296144" cy="64807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932040" y="2204864"/>
            <a:ext cx="396044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Модернизация работы Центра поддержки экспорта края;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Запуск механизма сопровождения экспортеров (КППК, Субсидия на транспортировку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промпродукции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др. );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-Создание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экспортно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ориентированной лаборатории для продукции АПК.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4869160"/>
            <a:ext cx="26642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Акселерация экспортеров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s://kmmebel.ru/kmmebel/himg/maxresdefault1280720!1280!720.jpg"/>
          <p:cNvPicPr>
            <a:picLocks noChangeAspect="1" noChangeArrowheads="1"/>
          </p:cNvPicPr>
          <p:nvPr/>
        </p:nvPicPr>
        <p:blipFill>
          <a:blip r:embed="rId4" cstate="print"/>
          <a:srcRect l="7384" t="13128" r="16661" b="19357"/>
          <a:stretch>
            <a:fillRect/>
          </a:stretch>
        </p:blipFill>
        <p:spPr bwMode="auto">
          <a:xfrm>
            <a:off x="3563888" y="4869160"/>
            <a:ext cx="1296144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7664" y="1196752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 поддержки экспорта края (итоги 2019 года)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2060848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645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2780928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191683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поступило обращений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263691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заключённых экспортных контрактов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08" y="3573016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696" y="335699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СМСП обучено по образовательной программе АО «РЭЦ»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4365104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696" y="429309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СМСП участвовали в бизнес-миссиях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8" y="5157192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5696" y="508518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СМСП получили поддержку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3608" y="5949280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18,6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3688" y="580526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сумма заключённых экспортных контрактов (млн. долл. США)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0072" y="2060848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2160" y="184482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СМСП приняли участие в выставочных мероприятиях  экспортной  направленности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0072" y="2780928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2160" y="270892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проведено международных  и реверсных бизнес-миссий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0072" y="3573016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2160" y="350100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СМСП края заключил экспортные контракты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0072" y="4365104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2160" y="422108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модулей образовательной программы АО «РЭЦ»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0072" y="5157192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2160" y="501317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выставочных мероприятий экспортной направленности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20072" y="5949280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2160" y="58052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сайтов СМСП модернизировано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roscongress.org/upload/resize_cache/iblock/0d0/289_289_1/_-_.png"/>
          <p:cNvPicPr>
            <a:picLocks noChangeAspect="1" noChangeArrowheads="1"/>
          </p:cNvPicPr>
          <p:nvPr/>
        </p:nvPicPr>
        <p:blipFill>
          <a:blip r:embed="rId3" cstate="print"/>
          <a:srcRect l="11686" t="13842" r="9431" b="12337"/>
          <a:stretch>
            <a:fillRect/>
          </a:stretch>
        </p:blipFill>
        <p:spPr bwMode="auto">
          <a:xfrm>
            <a:off x="6516216" y="1052736"/>
            <a:ext cx="2430270" cy="1440160"/>
          </a:xfrm>
          <a:prstGeom prst="rect">
            <a:avLst/>
          </a:prstGeom>
          <a:noFill/>
        </p:spPr>
      </p:pic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Правительства РФ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http://government.ru/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052736"/>
            <a:ext cx="3456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2018-2024 гг.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772816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Национальный проект ставит цели:</a:t>
            </a:r>
          </a:p>
          <a:p>
            <a:pPr indent="3600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в обрабатывающей промышленности, сельском хозяйстве, сфере услуг глобальных конкурентоспособных не сырьевых секторов, общая доля экспорта товаров (работ, услуг) которых составит не менее 20 процентов валового внутреннего продукта страны;</a:t>
            </a:r>
          </a:p>
          <a:p>
            <a:pPr indent="36000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достижение объёма экспорта (в стоимостном выражении) не сырьевых не энергетических товаров в размере 250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долларов США в год, в том числе продукции машиностроения - 50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долларов США в год и продукции агропромышленного комплекса - 45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долларов США в год, а также объёма экспорта оказываемых услуг в размере 100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долларов США в год;</a:t>
            </a:r>
          </a:p>
          <a:p>
            <a:pPr indent="36000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эффективной системы разделения труда и производственной кооперации в рамках Евразийского экономического союза в целях увеличения объёма торговли между государствами - членами Союза не менее чем в полтора раза и обеспечения роста объёма накопленных взаимных инвестиций в полтора раза.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http://www.khabexport.com/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 r="77660"/>
          <a:stretch>
            <a:fillRect/>
          </a:stretch>
        </p:blipFill>
        <p:spPr bwMode="auto">
          <a:xfrm>
            <a:off x="6119664" y="1268760"/>
            <a:ext cx="30243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1196752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существует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Портал внешнеэкономической деятельности Хабаровского края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котором представлены: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4221088"/>
            <a:ext cx="291581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Внешнеэкономическая деятельность</a:t>
            </a:r>
          </a:p>
          <a:p>
            <a:pPr algn="ctr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Баланс внешней экономики Хабаровского края смещен на экспорт, основную долю которого формируют предприятия оборонного комплекса, лесозаготовки и нефтехимии.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13285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Каталог экспортеров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Дальневосточные компании из 11 отраслей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машиностроение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металлообработка, металлургия, топливно-энергетический комплекс, лесной комплекс,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троительный комплекс, химическая промышленность, пищевая промышленность, инновации, рыбная промышленность, легкая промышленность, образовательные услуги.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База знаний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 для производителей, которые выходят на рынок: инструкции, комментарии экспертов, ежеквартальные отчеты. </a:t>
            </a:r>
          </a:p>
          <a:p>
            <a:pPr algn="just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Календарь международных выставок.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есть раздел -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Чем хорош Хабаровский край?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Факты о крае, которые помогут принять решение о размещении здесь производства ориентированного на экспорт в страны АТР.</a:t>
            </a: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69809"/>
            <a:ext cx="181238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1" y="931580"/>
            <a:ext cx="683109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3110" y="931580"/>
            <a:ext cx="8460891" cy="4571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69807"/>
            <a:ext cx="190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628800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Государственная программа Хабаровского края «Развитие международной, межрегиональной 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выставочно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конгрессной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деятельности Хабаровского края»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transtoria.com/wp-content/uploads/2015/03/traveling_the_world_transportation_anim_500_wht_1354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93096"/>
            <a:ext cx="3672408" cy="2298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92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2852936"/>
            <a:ext cx="828092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экспортного потенциала края;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внешнеэкономической деятельности края;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содействие привлечению иностранного капитала в край;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приграничного торгово-экономического сотрудничества приграничных муниципальных районов с приграничными территориями Китая;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задействование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потенциала межрегиональной кооперации края с регионами Российской Федерации в социально-экономическом развитии края;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международного культурного и гуманитарного сотрудничества края;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активизация работы с соотечественниками, проживающими за рубежом;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продвижение положительного образа края, как надежного партнера за рубежом.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7544" y="1052736"/>
            <a:ext cx="54726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Ответственный исполнитель программы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Министерство международного и межрегионального сотрудничества Хабаровского края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img.freepik.com/free-vector/_82574-2044.jpg?size=626&amp;ext=jpg"/>
          <p:cNvPicPr>
            <a:picLocks noChangeAspect="1" noChangeArrowheads="1"/>
          </p:cNvPicPr>
          <p:nvPr/>
        </p:nvPicPr>
        <p:blipFill>
          <a:blip r:embed="rId4" cstate="print"/>
          <a:srcRect l="7246" t="10148" r="7011" b="10364"/>
          <a:stretch>
            <a:fillRect/>
          </a:stretch>
        </p:blipFill>
        <p:spPr bwMode="auto">
          <a:xfrm>
            <a:off x="6660232" y="1124744"/>
            <a:ext cx="2284339" cy="151216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9552" y="2060848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содействие развитию международной, межрегиональной и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выставочно-конгрессной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 края.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95728" y="2924944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 реализуется в один этап - в течение 2016 - 2020 годов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539552" y="1634317"/>
            <a:ext cx="82089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Конечный результат реализации Программы: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повышение эффективности краевого экспорта за счет увеличения доли новых товарных позиций в товарной номенклатуре экспорта края к 2020 году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процентов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нарастающим итогом к 2014 году;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увеличение количества экспортно-ориентированных субъектов малого и среднего предпринимательства, получивших информационно-консультационную поддержку,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2020 году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250 единиц в год;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увеличение количества новых инвестиционных проектов, реализуемых на территории края с иностранным участием, к 2020 году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3-х единиц в год;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увеличение количества новых подписанных соглашений о межрегиональном сотрудничестве с субъектами Российской Федерации и планов по их реализации, к 2020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3-х единиц в год;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увеличение количества мероприятий, проведенных в целях продвижения положительного образа края, как надежного партнера за рубежом, к 2020 году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11 единиц в год.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1" name="Picture 5" descr="https://123host.vn/wp-content/uploads/2016/08/icon-docum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9858" y="1052736"/>
            <a:ext cx="1544142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95536" y="1700808"/>
            <a:ext cx="856895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Одним из основных направлений сотрудничества края с зарубежными странами продолжает оставаться внешняя торговля. По предварительной оценке в 2018 году внешнеторговый оборот Хабаровского края составит 3 071,5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долл. США (рост к 2017 году на 15,3 %), экспорт – 2 526,0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долл. (рост на 18,1 %), импорт – 545,5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долл. (рост к 2017 году на 3,8 %).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позиции краевого экспорта в 2018 году: авиационная техника; продукция лесной отрасли; рыба и морепродукты; топливно-энергетические товары, включая уголь и нефтепродукты; черные металлы.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Доля новых товарных позиций в товарной номенклатуре экспорта Хабаровского края (к уровню 2014 года) составила 36,9 %. 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Превышение фактического значения показателя (индикатора) над плановым обусловлено активизацией поставок продукции продовольственных и сельскохозяйственных компаний на внешние рынки, а также организацией реэкспортных поставок продукции легкой промышленности КНР в Республику Беларусь через территорию Хабаровского края. 26,3 % от общего количества новых товарных позиций в товарной номенклатуре экспорта края приходится на укрупненную товарную группу "продовольственные товары и сельскохозяйственное сырье", 23,7 % от общего количества новых товарных позиций в товарной номенклатуре экспорта приходится на укрупненную товарную группу "текстиль, текстильные изделия и обувь".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980728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реализации основных мероприятий государственной программы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467544" y="1335251"/>
            <a:ext cx="58326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2019 г.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торговые партнеры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края по экспорту: КНР (37,6%), Республика Корея (14,7%), Казахстан (13,1%), Филиппины (10,7%), Япония (9%), США (3,3%), Германия (3,2%).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позиции краевого экспорта: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древесина изделия из неё (28,1%), металлы и изделия из них (25,5%), топливно-энергетические товары (20,6%), рыба и морепродукты (18,6%), продукция машиностроения (1%).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работы по диверсификации товарной структуры краевого экспорта осуществлялось взаимодействие с федеральными и региональными органами власти, предприятиями и организациями края с целью привлечения новых участников внешнеэкономической деятельности и вывода продукции краевых товаропроизводителей на внешние рынки.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11560" y="1124744"/>
            <a:ext cx="5918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Диверсификация товарной структуры краевого экспорта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https://vnru.ru/images/old/iblock/89c/89c65feb79a4b2812e5239ce6a60fd7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708920"/>
            <a:ext cx="2699792" cy="2059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340768"/>
            <a:ext cx="8245424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целях активизации краевого экспорта организовано участие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экспортно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ориентированных предприятий края и проведены следующие мероприятия: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Встреча представителей Правительства края с делегацией таиландской компании "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СиПи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Фудз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(26 апреля 2019 г.).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Встреча представителей Правительства края с делегацией института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Седжон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(Республика Корея) (16 мая 2019 г.).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IX Дальневосточный Российско-Корейский форум (05 июня 2019 г.).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Международная бизнес-миссия в КНР, провинция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Хэйлунцзян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(11-12 июня 2019 г.).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Проведение переговоров с представителями японских IT-компаний при поддержке JETRO (реверсная бизнес-миссия) (24 июня 2019 г.).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24-ое ежегодное заседание Российско-Американского тихоокеанского партнерства (РАТОП 2019) в г. Хабаровске (26-27 июня 2019 г.).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Бизнес-миссия туристических компаний и медицинских учреждений Хабаровского края в г. Харбин, г.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Чанчунь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(КНР) (21 – 26 августа 2019 г.).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9552" y="1001634"/>
            <a:ext cx="84249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приграничного сотрудничества края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2019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приграничных муниципальных районах края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реализовывались следующие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инвестиционные проекты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иностранным участием: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проект ООО "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Джей-Джи-Си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Эвергрин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по созданию тепличного комплекса для выращивания овощных культур в г. Хабаровске с участием японских инвестиций;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проект ООО "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Юаньбаошань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по производству палочек для еды и пиломатериалов в Вяземском районе Хабаровского края с участием китайских инвестиций;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проект ООО "Приморское" по созданию предприятия по деревообработке в районе им. Лазо Хабаровского края;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проект ООО "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Леспром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Сэньпу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Хабаровск" по созданию деревообрабатывающего предприятия по выпуску пиломатериалов и карандашной заготовки на территории пос. Хор с участием китайских инвестиций;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проект ООО "СК Союз" по созданию сельскохозяйственной компании на территории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Бикинского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 с участием китайских инвестиций.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проект ООО "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ЭсТиЭкс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по строительству лесоперерабатывающего комплекса с глубокой переработкой древесного сырья на территории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Ванинского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 Хабаровского края (п. Токи).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https://yt3.ggpht.com/a/AATXAJz7Oetg0AT4HKh88YwFURhBliz44Lj0wlKM7Q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980728"/>
            <a:ext cx="1711152" cy="1711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467544" y="2060848"/>
            <a:ext cx="86764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14 – 15 февраля 2019 г. делегация края приняла участие в Российском инвестиционном форуме в г. Сочи.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28 – 30 марта 2019 г. делегация края приняла участие в Красноярском экономическом форуме (г. Красноярск).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18 – 20 апреля 2019 г. в г. Комсомольске-на-Амуре состоялась межрегиональная выставка-ярмарка "Город Юности – бизнес и перспективы".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24 – 26 апреля 2019 г. делегация края приняла участие во II Российско-Узбекской промышленной выставке "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Expo-Russia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Uzbekistan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2019" (г. Ташкент, Республика Узбекистан).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06 – 08 июня 2019 г. в г. Санкт-Петербурге делегация края приняла участие в XXIII Петербургском международном экономическом форуме.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13 – 14 июня 2019 г. в г. Комсомольске-на-Амуре состоялся III Общероссийский конгресс инженеров "Наука – Инженер – Промышленность".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14 – 18 июня 2019 г. делегация края приняла участие в VI Российско-Китайском ЭКСПО (г. Харбин, КНР).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03 – 08 сентября 2019 г. Хабаровский край принял участие в мероприятиях V Восточного экономического форума.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19 – 22 сентября 2019 г. в г. Хабаровске прошел выставочный форум "ЭКСПО ДВ".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980728"/>
            <a:ext cx="874846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выставочно-ярмарочной и </a:t>
            </a:r>
            <a:r>
              <a:rPr lang="ru-RU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конгрессной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целях формирования положительного образа региона как надежного партнера за рубежом край принимает активное участие в выставочно-ярмарочных и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конгрессных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российских и зарубежных мероприятиях. За 9 месяцев 2019 года организовано и принято участие в 9 мероприятиях: </a:t>
            </a: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23528" y="908720"/>
            <a:ext cx="882047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Активизация внешнеторгового сотрудничества края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Центром координации и поддержки экспортно-ориентированных субъектов малого и среднего предпринимательства края оказана консультационная и организационная поддержка 112 субъектам малого и среднего предпринимательства края, выведено на экспорт 19 субъектов малого и среднего предпринимательства края.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Прирост количества посещений сайта внешнеэкономической деятельности края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khabexport.com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составил 22,7 % (плановый показатель – 5,0 %).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Активизация притока прямых иностранных инвестиций в край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целях активизации притока иностранных инвестиций организовано и проведено 14 встреч с иностранными партнерами по вопросам привлечения иностранных инвестиций к реализации проектов на территории края.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и укрепление межрегиональной кооперации края с регионами РФ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 июня 2019 г. состоялось заседание двусторонней рабочей группы по реализации Соглашения о торгово-экономическом, научно-техническом и культурном сотрудничестве между Правительством Хабаровского края и Правительством Сахалинской области.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06 июня 2019 г. в рамках Петербургского международного экономического форума подписано Соглашение между Правительством Хабаровского края и Правительством Ульяновской области о сотрудничестве в торгово-экономической, научно-технической, социальной, культурной и иных сферах.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 августа 2019 г. подписан План мероприятий по реализации соглашения между Правительством Хабаровского края и Коллегией Администрации Кемеровской области о торгово-экономическом, научно-техническом и культурном сотрудничестве от 11 сентября 2018 г.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Правительства РФ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http://government.ru/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419872" y="5373216"/>
            <a:ext cx="5508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5.Системные меры развития международной кооперации и экспорта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124744"/>
            <a:ext cx="5195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национального проекта: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2060848"/>
            <a:ext cx="3085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1.Промышленный экспорт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2852936"/>
            <a:ext cx="3137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2.Экспорт продукции АПК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717032"/>
            <a:ext cx="4368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3.Логистика международной торговли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4581128"/>
            <a:ext cx="195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4.Экспорт услуг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AutoShape 3" descr="https://www.khabkrai.ru/photos/71970_x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1" name="AutoShape 5" descr="https://www.khabkrai.ru/photos/71970_x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7" name="AutoShape 11" descr="https://www.khabkrai.ru/photos/71970_x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9" name="AutoShape 13" descr="https://www.khabkrai.ru/photos/71968_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 descr="https://www.logist-service.ru/wp-content/uploads/73a235e09454bedfce50c0ea4cd9a363.jpg"/>
          <p:cNvPicPr/>
          <p:nvPr/>
        </p:nvPicPr>
        <p:blipFill>
          <a:blip r:embed="rId4" cstate="print">
            <a:lum contrast="10000"/>
          </a:blip>
          <a:srcRect t="19545" r="89392"/>
          <a:stretch>
            <a:fillRect/>
          </a:stretch>
        </p:blipFill>
        <p:spPr bwMode="auto">
          <a:xfrm>
            <a:off x="2195736" y="1988840"/>
            <a:ext cx="1152128" cy="391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484784"/>
            <a:ext cx="8424936" cy="2862322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Хабаровском крае реализуется 3 региональных проекта из 5 возможных федеральных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 идет с 2019 года. В связи с этим многие мероприятия «выполнены частично». В полном объёме в 2019 году выполнены мероприятия регионального 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«Экспорт продукции АПК».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Государственная программа Хабаровского края «Развитие международной, межрегиональной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выставочно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конгрессной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деятельности Хабаровского края» согласно Сводному годовому докладу о ходе реализации и об оценке эффективности реализации государственных программ Хабаровского края является эффективной. Все показатели выполняются в полном объёме.</a:t>
            </a:r>
          </a:p>
        </p:txBody>
      </p:sp>
      <p:pic>
        <p:nvPicPr>
          <p:cNvPr id="3076" name="Picture 4" descr="https://img1bm.b8cdn.com/images/resources/wysiwyg-img/answerimg_V7gXU6v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863811"/>
            <a:ext cx="6601452" cy="1994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 flipH="1">
            <a:off x="-6" y="1412777"/>
            <a:ext cx="5076061" cy="544522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4" y="332654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200252"/>
            <a:ext cx="212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Дальневосточный институт управления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06896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1412776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6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mk0logisticsoftiiud5.kinstacdn.com/wp-content/uploads/2019/05/res_shutterstock_1154855833-1024x639.jpg"/>
          <p:cNvPicPr>
            <a:picLocks noChangeAspect="1" noChangeArrowheads="1"/>
          </p:cNvPicPr>
          <p:nvPr/>
        </p:nvPicPr>
        <p:blipFill>
          <a:blip r:embed="rId3" cstate="print"/>
          <a:srcRect l="10336" r="8454" b="10086"/>
          <a:stretch>
            <a:fillRect/>
          </a:stretch>
        </p:blipFill>
        <p:spPr bwMode="auto">
          <a:xfrm>
            <a:off x="5759624" y="4221088"/>
            <a:ext cx="3384376" cy="2338296"/>
          </a:xfrm>
          <a:prstGeom prst="rect">
            <a:avLst/>
          </a:prstGeom>
          <a:noFill/>
        </p:spPr>
      </p:pic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Правительства РФ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http://government.ru/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052736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проект «Промышленный экспорт»</a:t>
            </a:r>
          </a:p>
          <a:p>
            <a:pPr indent="36000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Целевой показатель к 2024 г.: объем экспорта промышленных товаров 205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$</a:t>
            </a:r>
          </a:p>
          <a:p>
            <a:pPr indent="360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проект «Промышленный экспорт» направлен на совершенствование отраслевого регулирования и реализацию отраслевых программ ускоренного экспортного развития.</a:t>
            </a:r>
          </a:p>
          <a:p>
            <a:pPr indent="36000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Ключевые мероприятия проекта:</a:t>
            </a:r>
          </a:p>
          <a:p>
            <a:pPr indent="360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-запуск программ, направленных на повышение конкурентоспособности компаний, увеличение объемов производства продукции;</a:t>
            </a:r>
          </a:p>
          <a:p>
            <a:pPr indent="360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-мотивация госкомпаний на экспорт;</a:t>
            </a:r>
          </a:p>
          <a:p>
            <a:pPr indent="360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-актуализация действующих инструментов поддержки;</a:t>
            </a:r>
          </a:p>
          <a:p>
            <a:pPr indent="360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-совершенствование отраслевых регуляторных мер;</a:t>
            </a:r>
          </a:p>
          <a:p>
            <a:pPr indent="360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-создание Российской промышленной зоны в Экономической зоне Суэцкого канала Арабской Республики Египет.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g3.board.com.ua/a/2008927583/wm/1-mezhdunarodnaya-dostavka-posyilok-dokumentov-i.5d10352f.jpg"/>
          <p:cNvPicPr>
            <a:picLocks noChangeAspect="1" noChangeArrowheads="1"/>
          </p:cNvPicPr>
          <p:nvPr/>
        </p:nvPicPr>
        <p:blipFill>
          <a:blip r:embed="rId3" cstate="print"/>
          <a:srcRect b="9596"/>
          <a:stretch>
            <a:fillRect/>
          </a:stretch>
        </p:blipFill>
        <p:spPr bwMode="auto">
          <a:xfrm>
            <a:off x="5751447" y="4797152"/>
            <a:ext cx="3392553" cy="1728191"/>
          </a:xfrm>
          <a:prstGeom prst="rect">
            <a:avLst/>
          </a:prstGeom>
          <a:noFill/>
        </p:spPr>
      </p:pic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Правительства РФ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http://government.ru/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052736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проект «Экспорт продукции АПК»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Целевой показатель к 2024 г.: Объем экспорта услуг 100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$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проект направлен на развитие конкурентоспособности компаний АПК, создание экспортно-ориентированной товаропроводящей инфраструктуры, устранение внутренних и внешних торговых барьеров и создание системы позиционирования и продвижения продукции АПК.</a:t>
            </a:r>
          </a:p>
          <a:p>
            <a:pPr indent="360000"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Ключевые мероприятия проекта: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-заключение соглашений по повышению конкурентоспособности компаний по ключевым отраслям (рыба и ракообразные, масложировая продукция, продукция пищевой перерабатывающей промышленности, зерновая продукция);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реализация стратегии развития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агрологистики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-получение официального признания МЭБ статуса РФ в качестве страны, свободной по ящуру,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губкообразной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энцефалопатии КРС, чумы мелких жвачных животных, от контагиозной плевропневмонии КРС;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-осуществление продвижения и позиционирования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российской продукции на внешние рынки, в том числе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4 зонтичных брендов, создание сети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представителей Минсельхоза России – атташе по АПК.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avatars.mds.yandex.net/get-altay/1594075/2a0000016e956bf3e30374664e1f8a567489/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491118"/>
            <a:ext cx="2843808" cy="2132856"/>
          </a:xfrm>
          <a:prstGeom prst="rect">
            <a:avLst/>
          </a:prstGeom>
          <a:noFill/>
        </p:spPr>
      </p:pic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Правительства РФ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http://government.ru/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5536" y="908720"/>
            <a:ext cx="87484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проект «Логистика международной торговли»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Целевой показатель к 2024 г.: Строительство и модернизация 36 пунктов пропуска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проект направлен на повышение конкурентоспособности российских товаров на международном рынке путем снижения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логистических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издержек, ускорения прохождения границ и создание товаропроводящей системы высокого качества.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Ключевые мероприятия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строительство и модернизация 36 пунктов пропуска через государственную границу (16 автомобильных, 15 морских, 3 железнодорожных, 2 воздушных);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принятие регуляторных пакетов (контейнеризация перевозок, прослеживание грузов, введение единого транспортного документа);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перевозок грузов регулярными маршрутными контейнерными поездами по международным транспортным коридорам.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Правительства РФ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http://government.ru/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pic>
        <p:nvPicPr>
          <p:cNvPr id="32770" name="Picture 2" descr="https://ic.pics.livejournal.com/pet_and/85003607/114206/114206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278917"/>
            <a:ext cx="2555776" cy="1310334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67544" y="1052736"/>
            <a:ext cx="849694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проект «Экспорт услуг»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Целевой показатель к 2024 г.: Объем экспорта услуг 100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млрд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$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проект «Экспорт услуг» направлен на снятие ключевых административных барьеров, сдерживающих экспорт услуг, и реализацию комплекса мер, направленных на увеличение объема экспорта транспортных услуг, поддержку экспорта туристических услуг, IT, образовательных, лизинговых, страховых, строительных и инжиниринговых услуг.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Ключевые мероприятия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упрощение визового режима и миграционного учета для иностранных туристов из целевых стран;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регуляторного пакета по экспорту услуг (упрощение подтверждения факта оказания услуг на территории страны, внедрение системы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free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pbs.twimg.com/media/Dvk79S4WsAEfFiL.jpg:large"/>
          <p:cNvPicPr>
            <a:picLocks noChangeAspect="1" noChangeArrowheads="1"/>
          </p:cNvPicPr>
          <p:nvPr/>
        </p:nvPicPr>
        <p:blipFill>
          <a:blip r:embed="rId3" cstate="print"/>
          <a:srcRect b="9900"/>
          <a:stretch>
            <a:fillRect/>
          </a:stretch>
        </p:blipFill>
        <p:spPr bwMode="auto">
          <a:xfrm>
            <a:off x="6660232" y="4869160"/>
            <a:ext cx="2627784" cy="1798841"/>
          </a:xfrm>
          <a:prstGeom prst="rect">
            <a:avLst/>
          </a:prstGeom>
          <a:noFill/>
        </p:spPr>
      </p:pic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Правительства РФ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http://government.ru/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95536" y="908720"/>
            <a:ext cx="874846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проект «Системные меры содействия международной кооперации и экспорта»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компаний-экспортеров, охваченных мерами поддержки экспорта 12 тыс. шт. Объем поддержанного экспорта за счет инструментов поддержки Российский экспортный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центр-РЭЦ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25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млрд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$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проект «Системные меры развития международной кооперации и экспорта» направлен на создание среды и инфраструктуры для развития экспорта товаров и услуг.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Ключевые мероприятия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мероприятий для сокращения административных и регуляторных барьеров в части налогового, валютного и таможенного законодательства;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взаимодействия участников внешнеэкономической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принципу «Одного окна» на базе цифровой платформы РЭЦ;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лабораторной базы и признание результатов испытаний для отстаивания интересов российских производителей при разработке международных стандартов;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единой системы продвижения экспорта, объединяющей все структуры поддержки экспорта в субъектах РФ (85 точек) и в зарубежных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представительствах (торговые представительства РФ и РЭЦ);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акселерационный проект – это целостная система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образовательных, финансовых и нефинансовых мер, направленных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поддержку и ускоренное развитие экспортной деятельности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компаний, в том числе не осуществлявших экспортных поставок ранее.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581001"/>
            <a:ext cx="8820472" cy="27699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Хабаровского края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https://www.khabkrai.ru/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1124744"/>
            <a:ext cx="561662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Региональный проект "Экспорт продукции АПК"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11560" y="2636912"/>
            <a:ext cx="82809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регионального 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экспорта продукции АПК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экспорта продукции масложировой отрасли;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экспорта зерновых;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экспорта рыбы и морепродуктов;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экспорта мясной и молочной продукции;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экспорта продукции пищевой и перерабатывающей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промышленности;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экспорта прочей продукции АПК.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Ожидаемый результат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Достижение установленных соглашением о реализации регионального проекта "Экспорт продукции АПК" объемов экспорта продукции АПК в Хабаровском крае – 0,3227 млрд. долларов США в 2024 году.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70080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 регионального проекта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достижение объема экспорта продукции АПК в размере 0.3227 млрд. долларов США к концу 2024 году за счет создания новой товарной массы (в том числе с высокой добавленной стоимостью).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2801</Words>
  <Application>Microsoft Office PowerPoint</Application>
  <PresentationFormat>Экран (4:3)</PresentationFormat>
  <Paragraphs>387</Paragraphs>
  <Slides>31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</cp:revision>
  <dcterms:modified xsi:type="dcterms:W3CDTF">2020-05-26T03:41:30Z</dcterms:modified>
</cp:coreProperties>
</file>