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</p:sldIdLst>
  <p:sldSz cx="12192000" cy="6858000"/>
  <p:notesSz cx="6808788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51949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8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51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2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7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23427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8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9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2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E86A4C-8E40-4F87-A4F0-01A0687C5742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917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72C73-2D91-4E12-BA25-F0AA0C03599B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293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273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1A71572-8EB8-4CB2-8491-56D19A841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03" y="6759414"/>
            <a:ext cx="11691181" cy="9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EDD0CC5-02E0-4EF1-8CAB-43735636061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27862" y="47516"/>
            <a:ext cx="3845881" cy="6472896"/>
          </a:xfrm>
        </p:spPr>
        <p:txBody>
          <a:bodyPr>
            <a:normAutofit/>
          </a:bodyPr>
          <a:lstStyle/>
          <a:p>
            <a:pPr algn="just">
              <a:buSzPct val="150000"/>
            </a:pPr>
            <a:endParaRPr lang="ru-RU" sz="5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6134038-AA08-478F-9243-C27D76CF42C3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8357792" y="13960"/>
            <a:ext cx="3557950" cy="6844040"/>
          </a:xfrm>
        </p:spPr>
        <p:txBody>
          <a:bodyPr>
            <a:normAutofit fontScale="92500" lnSpcReduction="10000"/>
          </a:bodyPr>
          <a:lstStyle/>
          <a:p>
            <a:r>
              <a:rPr lang="ru-RU" sz="15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1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требовать </a:t>
            </a:r>
            <a:r>
              <a:rPr lang="ru-RU" sz="15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алименты?</a:t>
            </a:r>
          </a:p>
          <a:p>
            <a:endParaRPr lang="ru-RU" sz="15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бывшая супруга в период беременности и в течение 3 лет после рождения общего ребенка;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50000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нетрудоспособный бывший супруг, ставший нетрудоспособным до расторжения брака;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50000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супруг, достигший пенсионного возраста не позднее чем через 5 лет с момента расторжения брака, если супруги состояли в браке длительное время;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50000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бывший супруг, осуществляющий уход за общим ребенком в возрасте до 18 лет или общим ребенком-инвалидом.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Скажи НЕТ ДОЛГАМ по алиментам</a:t>
            </a:r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endParaRPr lang="ru-RU" sz="1350" b="1" dirty="0">
              <a:solidFill>
                <a:schemeClr val="tx1"/>
              </a:solidFill>
            </a:endParaRPr>
          </a:p>
          <a:p>
            <a:pPr algn="just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Хабаровского края</a:t>
            </a:r>
          </a:p>
          <a:p>
            <a:pPr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Шевченко, 6, г. Хабаровск, 680000</a:t>
            </a:r>
          </a:p>
          <a:p>
            <a:pPr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(4212) 32-41-70</a:t>
            </a:r>
          </a:p>
          <a:p>
            <a:pPr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факс (4212) 31-59-15</a:t>
            </a:r>
          </a:p>
          <a:p>
            <a:pPr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phk.phk@181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mailop.ru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38CAAF-664B-4621-BB20-AE924FFB2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6161" y="3816991"/>
            <a:ext cx="3147977" cy="1291904"/>
          </a:xfrm>
          <a:prstGeom prst="rect">
            <a:avLst/>
          </a:prstGeom>
        </p:spPr>
      </p:pic>
      <p:sp>
        <p:nvSpPr>
          <p:cNvPr id="19" name="Текст 9">
            <a:extLst>
              <a:ext uri="{FF2B5EF4-FFF2-40B4-BE49-F238E27FC236}">
                <a16:creationId xmlns:a16="http://schemas.microsoft.com/office/drawing/2014/main" id="{045526F9-D256-4C0E-A5D3-5A0372EBCC67}"/>
              </a:ext>
            </a:extLst>
          </p:cNvPr>
          <p:cNvSpPr txBox="1">
            <a:spLocks/>
          </p:cNvSpPr>
          <p:nvPr/>
        </p:nvSpPr>
        <p:spPr>
          <a:xfrm>
            <a:off x="222916" y="66348"/>
            <a:ext cx="3845881" cy="64728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9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9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9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ХАБАРОВСКОГО КРАЯ РАЗЪЯСНЯЕТ</a:t>
            </a:r>
            <a:endParaRPr lang="ru-RU" sz="1600" dirty="0">
              <a:highlight>
                <a:srgbClr val="0000FF"/>
              </a:highlight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ЗА НЕУПЛАТУ СРЕДСТВ НА СОДЕРЖАНИЕ ДЕТЕЙ ИЛИ НЕТРУДОСПОСОБНЫХ РОДИТЕЛЕЙ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Хабаровск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 год</a:t>
            </a:r>
          </a:p>
          <a:p>
            <a:endParaRPr lang="ru-RU" sz="1600" dirty="0">
              <a:highlight>
                <a:srgbClr val="0000FF"/>
              </a:highlight>
            </a:endParaRPr>
          </a:p>
          <a:p>
            <a:endParaRPr lang="ru-RU" sz="1600" dirty="0">
              <a:highlight>
                <a:srgbClr val="0000FF"/>
              </a:highlight>
            </a:endParaRPr>
          </a:p>
          <a:p>
            <a:pPr algn="l"/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4D95E1-82E2-445A-907A-87C9970B72FB}"/>
              </a:ext>
            </a:extLst>
          </p:cNvPr>
          <p:cNvSpPr/>
          <p:nvPr/>
        </p:nvSpPr>
        <p:spPr>
          <a:xfrm>
            <a:off x="4513276" y="47516"/>
            <a:ext cx="350498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157 УК РФ - неуплата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уважительных причин в нарушение решения суда или нотариально удостоверенного соглашения средств на содержание несовершеннолетних детей, а равно нетрудоспособных детей, достигших восемнадцатилетнего возраста, если это деяние совершено неоднократно;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статьи 157 УК РФ - неуплата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совершеннолетними трудоспособными детьми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уважительных причин в нарушение решения суда или нотариально удостоверенного соглашения средств на содержание нетрудоспособных родителей, если это деяние совершено неоднократно, </a:t>
            </a:r>
          </a:p>
          <a:p>
            <a:pPr algn="just"/>
            <a:r>
              <a:rPr lang="ru-RU" sz="1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наказываются:                                                                                 </a:t>
            </a:r>
          </a:p>
          <a:p>
            <a:pPr indent="-285750">
              <a:buSzPct val="150000"/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исправительными работами на срок до </a:t>
            </a:r>
          </a:p>
          <a:p>
            <a:pPr algn="just">
              <a:buSzPct val="150000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года;</a:t>
            </a:r>
          </a:p>
          <a:p>
            <a:pPr indent="-285750" algn="just">
              <a:buSzPct val="150000"/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принудительными работами на срок до </a:t>
            </a:r>
          </a:p>
          <a:p>
            <a:pPr algn="just">
              <a:buSzPct val="150000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года;</a:t>
            </a:r>
          </a:p>
          <a:p>
            <a:pPr indent="-285750" algn="just">
              <a:buSzPct val="150000"/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арестом на срок до 3 месяцев; </a:t>
            </a:r>
          </a:p>
          <a:p>
            <a:pPr indent="-285750" algn="just">
              <a:buSzPct val="150000"/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срок до 1 года.</a:t>
            </a:r>
          </a:p>
          <a:p>
            <a:pPr algn="just">
              <a:buSzPct val="150000"/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buSzPct val="150000"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Важно !!!</a:t>
            </a:r>
          </a:p>
          <a:p>
            <a:pPr algn="just">
              <a:buSzPct val="150000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Периодическая покупка продуктов и иных товаров для жизнедеятельности не доказывает иждивение и не освобождает от уплаты алиментов в полном объёме. </a:t>
            </a:r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9623E069-3CB1-449F-B177-7540E0EAA05A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</p:spTree>
    <p:extLst>
      <p:ext uri="{BB962C8B-B14F-4D97-AF65-F5344CB8AC3E}">
        <p14:creationId xmlns:p14="http://schemas.microsoft.com/office/powerpoint/2010/main" val="2165242019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661</TotalTime>
  <Words>271</Words>
  <Application>Microsoft Office PowerPoint</Application>
  <PresentationFormat>Широкоэкранный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Times New Roman</vt:lpstr>
      <vt:lpstr>Wingdings</vt:lpstr>
      <vt:lpstr>Уголки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Красноярова Елена Ильинична</cp:lastModifiedBy>
  <cp:revision>45</cp:revision>
  <cp:lastPrinted>2023-12-20T09:22:45Z</cp:lastPrinted>
  <dcterms:created xsi:type="dcterms:W3CDTF">2022-11-21T11:57:43Z</dcterms:created>
  <dcterms:modified xsi:type="dcterms:W3CDTF">2023-12-20T09:23:26Z</dcterms:modified>
</cp:coreProperties>
</file>